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96" r:id="rId5"/>
  </p:sldMasterIdLst>
  <p:notesMasterIdLst>
    <p:notesMasterId r:id="rId29"/>
  </p:notesMasterIdLst>
  <p:handoutMasterIdLst>
    <p:handoutMasterId r:id="rId30"/>
  </p:handoutMasterIdLst>
  <p:sldIdLst>
    <p:sldId id="374" r:id="rId6"/>
    <p:sldId id="4790" r:id="rId7"/>
    <p:sldId id="4803" r:id="rId8"/>
    <p:sldId id="256" r:id="rId9"/>
    <p:sldId id="257" r:id="rId10"/>
    <p:sldId id="4999" r:id="rId11"/>
    <p:sldId id="5000" r:id="rId12"/>
    <p:sldId id="5002" r:id="rId13"/>
    <p:sldId id="422" r:id="rId14"/>
    <p:sldId id="2147469551" r:id="rId15"/>
    <p:sldId id="423" r:id="rId16"/>
    <p:sldId id="424" r:id="rId17"/>
    <p:sldId id="2147469552" r:id="rId18"/>
    <p:sldId id="425" r:id="rId19"/>
    <p:sldId id="2147469553" r:id="rId20"/>
    <p:sldId id="429" r:id="rId21"/>
    <p:sldId id="444" r:id="rId22"/>
    <p:sldId id="426" r:id="rId23"/>
    <p:sldId id="4970" r:id="rId24"/>
    <p:sldId id="4997" r:id="rId25"/>
    <p:sldId id="4998" r:id="rId26"/>
    <p:sldId id="5001" r:id="rId27"/>
    <p:sldId id="2147469554" r:id="rId28"/>
  </p:sldIdLst>
  <p:sldSz cx="18288000" cy="10287000"/>
  <p:notesSz cx="6858000" cy="9144000"/>
  <p:embeddedFontLst>
    <p:embeddedFont>
      <p:font typeface="Aptos" panose="020B0004020202020204" pitchFamily="34" charset="0"/>
      <p:regular r:id="rId31"/>
      <p:bold r:id="rId32"/>
      <p:italic r:id="rId33"/>
      <p:boldItalic r:id="rId34"/>
    </p:embeddedFont>
    <p:embeddedFont>
      <p:font typeface="Aptos Display" panose="020B000402020202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Lato" panose="020F0502020204030203"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BD3"/>
    <a:srgbClr val="D4F6FF"/>
    <a:srgbClr val="6BCFFC"/>
    <a:srgbClr val="1A2584"/>
    <a:srgbClr val="9BBEFF"/>
    <a:srgbClr val="1A31A0"/>
    <a:srgbClr val="87AEFC"/>
    <a:srgbClr val="6A9BFF"/>
    <a:srgbClr val="6B8AFC"/>
    <a:srgbClr val="3B4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3" autoAdjust="0"/>
    <p:restoredTop sz="94401" autoAdjust="0"/>
  </p:normalViewPr>
  <p:slideViewPr>
    <p:cSldViewPr>
      <p:cViewPr varScale="1">
        <p:scale>
          <a:sx n="70" d="100"/>
          <a:sy n="70" d="100"/>
        </p:scale>
        <p:origin x="82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93" d="100"/>
          <a:sy n="93" d="100"/>
        </p:scale>
        <p:origin x="2576"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notesMaster" Target="notesMasters/notesMaster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5.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2EF98C-C3F1-EA29-7B47-8E3A0A8702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78AF560-0EC2-50D5-DE42-C7440E2430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28D1E4-4BBA-6F41-9D9B-7C498DFA1119}" type="datetimeFigureOut">
              <a:rPr lang="en-US" smtClean="0"/>
              <a:t>7/3/25</a:t>
            </a:fld>
            <a:endParaRPr lang="en-US"/>
          </a:p>
        </p:txBody>
      </p:sp>
      <p:sp>
        <p:nvSpPr>
          <p:cNvPr id="4" name="Footer Placeholder 3">
            <a:extLst>
              <a:ext uri="{FF2B5EF4-FFF2-40B4-BE49-F238E27FC236}">
                <a16:creationId xmlns:a16="http://schemas.microsoft.com/office/drawing/2014/main" id="{29B18C8C-72F6-C0BC-D6B9-F9F0ACDBDC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3F2DF8-0D80-D9E8-E1BF-F78D65111D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DD2C68-F934-1540-BB6F-D78EF71B2103}" type="slidenum">
              <a:rPr lang="en-US" smtClean="0"/>
              <a:t>‹#›</a:t>
            </a:fld>
            <a:endParaRPr lang="en-US"/>
          </a:p>
        </p:txBody>
      </p:sp>
    </p:spTree>
    <p:extLst>
      <p:ext uri="{BB962C8B-B14F-4D97-AF65-F5344CB8AC3E}">
        <p14:creationId xmlns:p14="http://schemas.microsoft.com/office/powerpoint/2010/main" val="12634946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18.201"/>
    </inkml:context>
    <inkml:brush xml:id="br0">
      <inkml:brushProperty name="width" value="0.035" units="cm"/>
      <inkml:brushProperty name="height" value="0.035" units="cm"/>
      <inkml:brushProperty name="color" value="#E71224"/>
    </inkml:brush>
  </inkml:definitions>
  <inkml:trace contextRef="#ctx0" brushRef="#br0">1 1 24192,'1856'1290'0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5.742"/>
    </inkml:context>
    <inkml:brush xml:id="br0">
      <inkml:brushProperty name="width" value="0.035" units="cm"/>
      <inkml:brushProperty name="height" value="0.035" units="cm"/>
      <inkml:brushProperty name="color" value="#E71224"/>
    </inkml:brush>
  </inkml:definitions>
  <inkml:trace contextRef="#ctx0" brushRef="#br0">0 432 24575,'0'-8'0,"0"-7"0,0-9 0,0-7 0,0-7 0,0-1 0,0-3 0,0 0 0,0 0 0,0 0 0,0 2 0,7 5 0,8 10 0,3 16 0,5 10 0,-2 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0.215"/>
    </inkml:context>
    <inkml:brush xml:id="br0">
      <inkml:brushProperty name="width" value="0.035" units="cm"/>
      <inkml:brushProperty name="height" value="0.035" units="cm"/>
      <inkml:brushProperty name="color" value="#E71224"/>
    </inkml:brush>
  </inkml:definitions>
  <inkml:trace contextRef="#ctx0" brushRef="#br0">289 165 24575,'5'0'0,"1"0"0,-2 0 0,1-3 0,1 3 0,-2-2 0,1 1 0,-1-2 0,10-3 0,38-27 0,-25 13 0,-6 8 0,0 2 0,2 1 0,-2 0 0,39-9 0,-9 6 0,52-6 0,-71 15 0,52-2 0,-71 5 0,1 2 0,-1-1 0,1 1 0,-2 1 0,1 0 0,20 9 0,2 3 0,-2 1 0,33 22 0,-53-29 0,1 0 0,-2 3 0,0-3 0,0 3 0,0 0 0,-2 0 0,13 16 0,-19-17 0,1-2 0,1 0 0,-3 1 0,0 1 0,0-1 0,0 1 0,0-1 0,-2 1 0,1-1 0,-2 1 0,0 22 0,-2-18 0,1 0 0,-1 0 0,-1 0 0,-1 0 0,1 0 0,-3 0 0,-11 25 0,11-29 0,-1-2 0,1 0 0,-3 1 0,1-1 0,-1-1 0,-13 13 0,-59 39 0,39-36 0,-48 21 0,45-24 0,-42 27 0,66-36 0,-2-2 0,1 1 0,-2-2 0,0-2 0,0 1 0,-48 4 0,-42 15 0,99-23 0,0 2 0,0 0 0,0 2 0,1-2 0,-17 13 0,-26 19 0,-33 22 0,78-51 0,-2 0 0,1 0 0,-20 6 0,18-6 0,0-2 0,-20 14 0,31-18 0,1 2 0,-3-2 0,3 0 0,-2 1 0,2 1 0,-1-1 0,1 1 0,0-1 0,0 1 0,0 1 0,0 4 0,-2 4-195,1-2 0,1 3 0,1-3 0,1 3 0,-1-2 0,2 16 0,0 5-6631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1.522"/>
    </inkml:context>
    <inkml:brush xml:id="br0">
      <inkml:brushProperty name="width" value="0.035" units="cm"/>
      <inkml:brushProperty name="height" value="0.035" units="cm"/>
      <inkml:brushProperty name="color" value="#E71224"/>
    </inkml:brush>
  </inkml:definitions>
  <inkml:trace contextRef="#ctx0" brushRef="#br0">0 1 24575,'8'0'0,"7"0"0,3 7 0,-2 8 0,-2-4 0,-7-11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6.757"/>
    </inkml:context>
    <inkml:brush xml:id="br0">
      <inkml:brushProperty name="width" value="0.035" units="cm"/>
      <inkml:brushProperty name="height" value="0.035" units="cm"/>
      <inkml:brushProperty name="color" value="#E71224"/>
    </inkml:brush>
  </inkml:definitions>
  <inkml:trace contextRef="#ctx0" brushRef="#br0">1 195 24575,'13'0'0,"2"2"0,0-1 0,0 2 0,-1 0 0,-1 0 0,2 2 0,-1 1 0,-1-2 0,-1 2 0,2 2 0,23 13 0,44 30 0,117 52 0,-198-103 0,0 0 0,2 2 0,-2-2 0,1 0 0,-1 0 0,0 0 0,0 0 0,2 0 0,-1 0 0,-1 0 0,0 0 0,0 0 0,2 0 0,-1 0 0,-1 0 0,0 0 0,0 0 0,2 0 0,-2 0 0,1 0 0,-1 0 0,0 0 0,3 0 0,-3-12 0,-18-24 0,15 30 0,-9-12 0,2 3 0,-1-2 0,-1 1 0,-19-17 0,11 12 0,14 15 10,2 0 0,-1 0 0,1-2 0,-1 1 0,2-1 0,-1 1 0,1-1 0,0 1 0,1-2 0,-1 1 0,0-8 0,0-8-505,0 0 0,3-36 0,0 25-6331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8.128"/>
    </inkml:context>
    <inkml:brush xml:id="br0">
      <inkml:brushProperty name="width" value="0.035" units="cm"/>
      <inkml:brushProperty name="height" value="0.035" units="cm"/>
      <inkml:brushProperty name="color" value="#E71224"/>
    </inkml:brush>
  </inkml:definitions>
  <inkml:trace contextRef="#ctx0" brushRef="#br0">464 83 24575,'-8'0'0,"-8"-6"0,-8-3 0,-8 0 0,2-5 0,0 1 0,-3 1 0,-1 3 0,-4 3 0,-1 3 0,-1 1 0,1 2 0,-3 0 0,9 8 0,7 1-8191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52.394"/>
    </inkml:context>
    <inkml:brush xml:id="br0">
      <inkml:brushProperty name="width" value="0.035" units="cm"/>
      <inkml:brushProperty name="height" value="0.035" units="cm"/>
      <inkml:brushProperty name="color" value="#E71224"/>
    </inkml:brush>
  </inkml:definitions>
  <inkml:trace contextRef="#ctx0" brushRef="#br0">1 0 24575,'8'0'0,"7"0"0,3 8 0,-3 7 0,-3 9 0,3 9 0,-2 3 0,-2 3 0,-2 3 0,-6 0 0,0 0 0,6-8 0,0-1 0,-2-1 0,-1 1 0,-1 3 0,4-5 0,3-8-8191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53.930"/>
    </inkml:context>
    <inkml:brush xml:id="br0">
      <inkml:brushProperty name="width" value="0.035" units="cm"/>
      <inkml:brushProperty name="height" value="0.035" units="cm"/>
      <inkml:brushProperty name="color" value="#E71224"/>
    </inkml:brush>
  </inkml:definitions>
  <inkml:trace contextRef="#ctx0" brushRef="#br0">1 100 24575,'7'0'0,"8"0"0,9 0 0,8 0 0,5-8 0,2-1 0,3 0 0,6 2 0,3-5 0,14 0 0,16 1 0,13 4 0,14 2 0,0 2 0,-9 2 0,-18 1 0,-19-8 0,-22 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1.791"/>
    </inkml:context>
    <inkml:brush xml:id="br0">
      <inkml:brushProperty name="width" value="0.035" units="cm"/>
      <inkml:brushProperty name="height" value="0.035" units="cm"/>
      <inkml:brushProperty name="color" value="#E71224"/>
    </inkml:brush>
  </inkml:definitions>
  <inkml:trace contextRef="#ctx0" brushRef="#br0">449 447 24575,'-9'0'0,"0"2"0,0-2 0,0 3 0,1-2 0,-1 1 0,2 1 0,-2 0 0,1 0 0,1 1 0,-2 1 0,1-1 0,-8 8 0,-8 8 0,0 1 0,-24 25 0,36-32 0,-20 22 0,22-23 0,-2 1 0,-15 11 0,27-23 0,0-2 0,0 0 0,0 0 0,0 0 0,0 0 0,0 0 0,0 0 0,0 0 0,0 0 0,0 0 0,0 1 0,0-1 0,0 0 0,0 0 0,0 0 0,0 0 0,-2 0 0,2 2 0,0-2 0,0 0 0,0 0 0,-1 0 0,1 0 0,0 0 0,0 0 0,0 0 0,0 0 0,0 0 0,0 0 0,0 0 0,0 0 0,-2 0 0,2 0 0,0 0 0,0 0 0,0 0 0,-1 0 0,1 0 0,0 0 0,0 0 0,0 0 0,0 0 0,0 0 0,0 0 0,0-2 0,0 2 0,0 0 0,-2 0 0,2 0 0,0 0 0,0-1 0,3-14 0,17-26 0,-19 37 0,40-79 0,4 4 0,96-134 0,-93 138 0,9-9 0,-51 75 0,3 1 0,-3 1 0,3-2 0,-2 1 0,2 1 0,17-10 0,-22 14 0,2 0 0,0 0 0,0 2 0,0-2 0,2 1 0,-2 1 0,0-1 0,0 1 0,1 1 0,-1-2 0,2 2 0,-2 0 0,12 2 0,-8 1 0,1 0 0,-1 0 0,1 0 0,-2 0 0,0 1 0,0 1 0,1 1 0,8 6 0,-1 0 0,-2 0 0,0 1 0,0 1 0,-2 1 0,1 0 0,-2 0 0,0 1 0,16 31 0,-23-38 0,-2-3 0,0 3 0,0-2 0,0 1 0,-2 1 0,1-2 0,1 1 0,-3 1 0,1 0 0,-1-2 0,0 14 0,-1-16 0,1-1 0,-2 1 0,1-2 0,1 1 0,-3 1 0,1-2 0,1 1 0,-2 1 0,1-2 0,-1 0 0,2 1 0,-2-1 0,0 2 0,0-2 0,0 0 0,-2 0 0,2-2 0,0 2 0,-1-1 0,1 1 0,-2-2 0,1 1 0,-5 2 0,-30 10 0,1-4 0,1-1 0,-58 8 0,56-11 0,35-6 0,-1 0 0,1 0 0,1 1 0,-3 1 0,3-1 0,-2 1 0,1-1 0,1 1 0,-2 1 0,-4 1 0,9-2 0,0-2 0,0 0 0,-1 0 0,1 1 0,0-1 0,0 2 0,0-2 0,0 0 0,0 0 0,1 1 0,-1-1 0,0 2 0,0-2 0,0 0 0,0 0 0,0 1 0,2-1 0,-2 2 0,0-2 0,0 0 0,0 0 0,0 0 0,0 1 0,1-1 0,-1 0 0,2 2 0,-2-2 0,0 0 0,0 0 0,0 0 0,1 0 0,-1 0 0,2 1 0,-2-1 0,0 0 0,0 0 0,1 0 0,-1 0 0,2 0 0,-2 0 0,28 12 0,-25-10 0,246 97 0,-235-95 0,-2 2 0,0 2 0,1-2 0,-1 1 0,-1 2 0,1-1 0,-2 1 0,1 1 0,13 14 0,-21-19 0,1 1 0,-1-2 0,0 1 0,0 1 0,0-2 0,0 1 0,-1 1 0,1 0 0,-2 0 0,1 0 0,-1 0 0,1 0 0,-2 0 0,0-2 0,0 2 0,0 0 0,0 0 0,0 0 0,0 0 0,-2 0 0,1 0 0,-1 0 0,1-1 0,-5 10 0,3-9 0,0 0 0,-2-2 0,1 2 0,-1-1 0,1 1 0,-1-2 0,1 1 0,-2-1 0,0 1 0,1-2 0,-1 1 0,0-1 0,0 0 0,0 0 0,-1 0 0,-8 2 0,-8 2 0,1-2 0,1 1 0,-41 0 0,-257-3 0,170-6 0,85 3 0,28 1 0,0-1 0,0-1 0,0-2 0,-48-12 0,67 9 81,17 4-121,0 2 0,0 0 0,0-1 0,0 1-1,2 0 1,-2 0 0,0 0 0,0-2 0,0 2-1,0 0 1,0-1 0,0 1 0,0 0 0,0 0 0,1 0-1,-1 0 1,0 0 0,0 0 0,2-2 0,-2 2 0,0 0-1,0 0 1,0 0 0,0 0 0,1-1 0,-1 1 0,2 0-1,-2 0 1,0 0 0,0 0 0,0 0 0,0 0-1,1 0 1,-1 0 0,2 0 0,22-5-6786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4.217"/>
    </inkml:context>
    <inkml:brush xml:id="br0">
      <inkml:brushProperty name="width" value="0.035" units="cm"/>
      <inkml:brushProperty name="height" value="0.035" units="cm"/>
      <inkml:brushProperty name="color" value="#E71224"/>
    </inkml:brush>
  </inkml:definitions>
  <inkml:trace contextRef="#ctx0" brushRef="#br0">59 168 24575,'45'1'0,"0"1"0,0 4 0,0 0 0,0 3 0,60 19 0,-93-23 0,-3-2 0,3 0 0,0-2 0,-2 1 0,1-1 0,22 1 0,-30-2 0,-2 0 0,2 0 0,0-2 0,-1 2 0,1-1 0,0 1 0,0-2 0,-2 1 0,1 1 0,1-3 0,0 3 0,-2-3 0,1 3 0,1-3 0,-2 1 0,1 1 0,1-1 0,-2 1 0,1-2 0,-1 0 0,1 1 0,-1 1 0,1-2 0,-2 0 0,1 1 0,1-1 0,-2 2 0,0-2 0,1 0 0,1 0 0,-2 0 0,0 1 0,0-1 0,0-3 0,0 2 0,0-1 0,0 1 0,0-1 0,0 1 0,0-1 0,-2 1 0,2-1 0,-1 1 0,-1 1 0,1-2 0,-1 1 0,1-1 0,-2 1 0,1 1 0,1 0 0,-2-2 0,0 2 0,0-1 0,0 1 0,0 0 0,0 0 0,0 0 0,0 0 0,-6-3 0,-6-2 0,0 1 0,0 1 0,0 0 0,-2 1 0,-19-4 0,12 2 0,-13-1 0,-1 2 0,-1 2 0,2 1 0,-2 1 0,-74 7 0,112-5 0,-2 0 0,0 1 0,0-1 0,0 2 0,0-2 0,0 0 0,0 1 0,1 1 0,-1-1 0,2 1 0,-2-2 0,0 3 0,1-2 0,-1 1 0,2-1 0,-2 1 0,1 1 0,-2 1 0,4-2 0,-2 1 0,1-2 0,1 2 0,-2-1 0,1 1 0,1 0 0,0 0 0,0-2 0,0 2 0,-2-1 0,2 1 0,0 0 0,2 0 0,-2 0 0,0-2 0,0 2 0,0-1 0,1 1 0,1 0 0,-1 3 0,13 18 0,-2 0 0,3 0 0,0-2 0,1 1 0,28 28 0,23 33 0,-41-51-341,1 0 0,0 0-1,36 28 1,-42-44-6485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6.011"/>
    </inkml:context>
    <inkml:brush xml:id="br0">
      <inkml:brushProperty name="width" value="0.035" units="cm"/>
      <inkml:brushProperty name="height" value="0.035" units="cm"/>
      <inkml:brushProperty name="color" value="#E71224"/>
    </inkml:brush>
  </inkml:definitions>
  <inkml:trace contextRef="#ctx0" brushRef="#br0">623 26 24575,'0'-1'0,"0"-1"0,0 2 0,0-1 0,0-1 0,0 2 0,-1-1 0,1-1 0,0 2 0,0 0 0,-2-1 0,2-1 0,0 2 0,0-1 0,-1-1 0,1 2 0,-2 0 0,2-1 0,0-1 0,-1 2 0,1 0 0,-2-1 0,2 1 0,0-2 0,-3 2 0,0-1 0,2-1 0,-1 2 0,-1 0 0,2 0 0,-1-1 0,-1 1 0,0 0 0,2 0 0,-1 0 0,-4 0 0,0 1 0,-1 1 0,1-1 0,0 1 0,0-1 0,0 2 0,-11 5 0,11-4 0,2 1 0,-2-1 0,1 2 0,-1-1 0,2 1 0,-1 0 0,2 0 0,-1 0 0,-1 0 0,2 1 0,0-1 0,0 0 0,0 2 0,2-1 0,-1-1 0,-1 2 0,2 7 0,-4 16 0,2 2 0,3 48 0,0-60 0,2 33 0,-5 113 0,1-148 0,-1-1 0,-1 0 0,-1 0 0,1 0 0,-2 0 0,-17 33 0,-4-7 0,0-2 0,-3-2 0,-42 44 0,32-36 0,20-18 0,-1-1 0,3 2 0,2-1 0,-16 42 0,-13 23 0,0-5-1365,32-69-5461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6.883"/>
    </inkml:context>
    <inkml:brush xml:id="br0">
      <inkml:brushProperty name="width" value="0.035" units="cm"/>
      <inkml:brushProperty name="height" value="0.035" units="cm"/>
      <inkml:brushProperty name="color" value="#E71224"/>
    </inkml:brush>
  </inkml:definitions>
  <inkml:trace contextRef="#ctx0" brushRef="#br0">811 0 24575,'0'2'0,"-1"1"0,1-2 0,0 2 0,0-1 0,0 1 0,-2-2 0,1 1 0,1 1 0,0-2 0,-2 1 0,1 1 0,1-3 0,-3 4 0,-5 8 0,-290 483 0,101-174 0,161-261 0,-85 152 0,103-175 0,1 2 0,2 0 0,-18 74 0,9-34 0,17-62 0,1 1 0,1 0 0,-5 31 0,7-14-1365,1-2-5461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8.047"/>
    </inkml:context>
    <inkml:brush xml:id="br0">
      <inkml:brushProperty name="width" value="0.035" units="cm"/>
      <inkml:brushProperty name="height" value="0.035" units="cm"/>
      <inkml:brushProperty name="color" value="#E71224"/>
    </inkml:brush>
  </inkml:definitions>
  <inkml:trace contextRef="#ctx0" brushRef="#br0">0 2 24575,'166'-2'0,"182"5"0,-309 0 0,-1 2 0,74 19 0,-109-24 4,0 0-1,0 1 1,0 1-1,0-1 1,0 1-1,0-2 1,0 3-1,0-2 1,0 1-1,0-1 1,0 2 0,-1-1-1,1 1 1,-2-2-1,2 2 1,-1-1-1,-1 1 1,2 0-1,-1 0 1,-1 0-1,1 0 1,-1 0-1,-1 0 1,2 0-1,-1 0 1,-1 0-1,0 0 1,2 0-1,-2 1 1,1-1-1,-1 0 1,0 0-1,-1 5 1,-1 1-128,1-2 0,-1 2 1,-1-1-1,0 1 0,0-2 0,0 1 1,-1 1-1,-1-2 0,2 1 0,-3-2 1,-6 12-1,-12 9-6702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0.629"/>
    </inkml:context>
    <inkml:brush xml:id="br0">
      <inkml:brushProperty name="width" value="0.035" units="cm"/>
      <inkml:brushProperty name="height" value="0.035" units="cm"/>
      <inkml:brushProperty name="color" value="#E71224"/>
    </inkml:brush>
  </inkml:definitions>
  <inkml:trace contextRef="#ctx0" brushRef="#br0">161 488 24575,'-2'-6'0,"2"0"0,2 0 0,-2-1 0,0-1 0,1 2 0,1 0 0,-1 0 0,1 0 0,1 0 0,3-7 0,-5 10 0,1 0 0,1 0 0,0 0 0,0 0 0,0 0 0,0 0 0,0 1 0,0-1 0,0 0 0,1 2 0,1-1 0,-2 1 0,0-1 0,1 1 0,1-1 0,-2 2 0,0-1 0,6-1 0,18-2 0,1 1 0,-1 1 0,2 1 0,-2 2 0,0-1 0,1 3 0,-1 2 0,0-1 0,50 19 0,-74-22 0,1 1 0,1-1 0,-2-1 0,1 2 0,1-1 0,-1-1 0,1 0 0,-1 0 0,1 0 0,5 0 0,-8-1 0,-1-1 0,1 2 0,-1 0 0,1-1 0,1-1 0,-3 2 0,3-1 0,-3-1 0,3 2 0,-3-1 0,1-1 0,1 1 0,-1-1 0,1 1 0,-2-1 0,1 1 0,1-1 0,-2 1 0,0-1 0,1-1 0,1 3 0,-2-3 0,0 2 0,0-1 0,1-1 0,-1 0 0,3-16 0,-1-1 0,1 2 0,-3-1 0,0-1 0,-2 1 0,1-1 0,-2 2 0,-2-1 0,1-1 0,-2 2 0,0 0 0,0 0 0,-3 0 0,-15-27 0,21 39 0,0 3 0,-2-1 0,1-1 0,1 1 0,-3 1 0,3-2 0,-3 2 0,1 0 0,1 0 0,-2 0 0,1 0 0,-1 2 0,2-1 0,-2-1 0,0 3 0,0-3 0,0 3 0,0-1 0,0 1 0,1 0 0,-8 0 0,4 0 0,0 1 0,1-1 0,1 3 0,-2-3 0,1 3 0,1 0 0,-2 0 0,3 0 0,-3 0 0,3 0 0,-2 3 0,1-3 0,1 3 0,-12 8 0,-26 34 0,1 3 0,-65 105 0,21-30 0,78-116 0,1 2 0,1 0 0,1 0 0,-2 0 0,4 2 0,-2-1 0,1-1 0,-2 17 0,4-22 0,3 2 0,0 0 0,-2 0 0,2 0 0,2 0 0,-2-1 0,1 1 0,1 0 0,1-2 0,-2 2 0,2 0 0,0-1 0,8 14 0,1-2 0,0-2 0,1 0 0,1-2 0,1 1 0,0-1 0,1-1 0,1 0 0,34 23 0,-42-34 8,0 1 0,0-1 0,1-1 0,-1 0 0,2 0 0,-2 0 0,1 0 0,19 0 0,5-1-262,43-4-1,-41-1-673,-2 3-5898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2.744"/>
    </inkml:context>
    <inkml:brush xml:id="br0">
      <inkml:brushProperty name="width" value="0.035" units="cm"/>
      <inkml:brushProperty name="height" value="0.035" units="cm"/>
      <inkml:brushProperty name="color" value="#E71224"/>
    </inkml:brush>
  </inkml:definitions>
  <inkml:trace contextRef="#ctx0" brushRef="#br0">2 571 24575,'-2'-75'0,"5"-89"0,-1 152 0,-1-1 0,2 1 0,2-2 0,-2 2 0,1 0 0,1 0 0,1 2 0,0-2 0,0 1 0,0-1 0,3 3 0,-2-1 0,1-1 0,19-16 0,106-78 0,-122 99 0,-2 2 0,0-1 0,1 1 0,1 1 0,-2-2 0,1 2 0,1 2 0,-1-1 0,14-1 0,-16 2 0,-1 1 0,1 0 0,-1 0 0,1 0 0,-1 1 0,1-1 0,-2 3 0,3-3 0,-3 3 0,1 0 0,1 0 0,-2 0 0,13 6 0,1 6-117,1 0-299,0 0 0,30 33 0,-35-30-6410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4.428"/>
    </inkml:context>
    <inkml:brush xml:id="br0">
      <inkml:brushProperty name="width" value="0.035" units="cm"/>
      <inkml:brushProperty name="height" value="0.035" units="cm"/>
      <inkml:brushProperty name="color" value="#E71224"/>
    </inkml:brush>
  </inkml:definitions>
  <inkml:trace contextRef="#ctx0" brushRef="#br0">76 0 24575,'-6'0'0,"-11"0"0,-1 8 0,3 8 0,3 10 0,5-2-8191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ABE01-8AD2-744F-9651-CCC9DC857332}" type="datetimeFigureOut">
              <a:rPr lang="en-US" smtClean="0"/>
              <a:t>7/3/25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575CF-62AD-8041-932F-56D977C8CDA1}" type="slidenum">
              <a:rPr lang="en-US" smtClean="0"/>
              <a:t>‹#›</a:t>
            </a:fld>
            <a:endParaRPr lang="en-US"/>
          </a:p>
        </p:txBody>
      </p:sp>
    </p:spTree>
    <p:extLst>
      <p:ext uri="{BB962C8B-B14F-4D97-AF65-F5344CB8AC3E}">
        <p14:creationId xmlns:p14="http://schemas.microsoft.com/office/powerpoint/2010/main" val="3886400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3575CF-62AD-8041-932F-56D977C8CDA1}" type="slidenum">
              <a:rPr lang="en-US" smtClean="0"/>
              <a:t>1</a:t>
            </a:fld>
            <a:endParaRPr lang="en-US"/>
          </a:p>
        </p:txBody>
      </p:sp>
    </p:spTree>
    <p:extLst>
      <p:ext uri="{BB962C8B-B14F-4D97-AF65-F5344CB8AC3E}">
        <p14:creationId xmlns:p14="http://schemas.microsoft.com/office/powerpoint/2010/main" val="2721065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5615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0: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lvl="1">
              <a:buFontTx/>
              <a:buChar char="–"/>
            </a:pPr>
            <a:endParaRPr lang="en-US" sz="4800" dirty="0">
              <a:solidFill>
                <a:schemeClr val="tx1"/>
              </a:solidFill>
            </a:endParaRPr>
          </a:p>
          <a:p>
            <a:pPr marL="0" lvl="0" indent="0" algn="l" rtl="0">
              <a:lnSpc>
                <a:spcPct val="100000"/>
              </a:lnSpc>
              <a:spcBef>
                <a:spcPts val="360"/>
              </a:spcBef>
              <a:spcAft>
                <a:spcPts val="0"/>
              </a:spcAft>
              <a:buSzPts val="1400"/>
              <a:buNone/>
            </a:pPr>
            <a:endParaRPr dirty="0"/>
          </a:p>
        </p:txBody>
      </p:sp>
      <p:sp>
        <p:nvSpPr>
          <p:cNvPr id="590" name="Google Shape;590;p40: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198884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62ccff0a3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g362ccff0a3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0: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lvl="1">
              <a:buFontTx/>
              <a:buChar char="–"/>
            </a:pPr>
            <a:endParaRPr lang="en-US" sz="4800" dirty="0">
              <a:solidFill>
                <a:schemeClr val="tx1"/>
              </a:solidFill>
            </a:endParaRPr>
          </a:p>
          <a:p>
            <a:pPr marL="0" lvl="0" indent="0" algn="l" rtl="0">
              <a:lnSpc>
                <a:spcPct val="100000"/>
              </a:lnSpc>
              <a:spcBef>
                <a:spcPts val="360"/>
              </a:spcBef>
              <a:spcAft>
                <a:spcPts val="0"/>
              </a:spcAft>
              <a:buSzPts val="1400"/>
              <a:buNone/>
            </a:pPr>
            <a:endParaRPr dirty="0"/>
          </a:p>
        </p:txBody>
      </p:sp>
      <p:sp>
        <p:nvSpPr>
          <p:cNvPr id="590" name="Google Shape;590;p40: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801194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0: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lvl="1">
              <a:buFontTx/>
              <a:buChar char="–"/>
            </a:pPr>
            <a:endParaRPr lang="en-US" sz="4800" dirty="0">
              <a:solidFill>
                <a:schemeClr val="tx1"/>
              </a:solidFill>
            </a:endParaRPr>
          </a:p>
          <a:p>
            <a:pPr marL="0" lvl="0" indent="0" algn="l" rtl="0">
              <a:lnSpc>
                <a:spcPct val="100000"/>
              </a:lnSpc>
              <a:spcBef>
                <a:spcPts val="360"/>
              </a:spcBef>
              <a:spcAft>
                <a:spcPts val="0"/>
              </a:spcAft>
              <a:buSzPts val="1400"/>
              <a:buNone/>
            </a:pPr>
            <a:endParaRPr dirty="0"/>
          </a:p>
        </p:txBody>
      </p:sp>
      <p:sp>
        <p:nvSpPr>
          <p:cNvPr id="590" name="Google Shape;590;p40: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54001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0: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lvl="1">
              <a:buFontTx/>
              <a:buChar char="–"/>
            </a:pPr>
            <a:endParaRPr lang="en-US" sz="4800" dirty="0">
              <a:solidFill>
                <a:schemeClr val="tx1"/>
              </a:solidFill>
            </a:endParaRPr>
          </a:p>
          <a:p>
            <a:pPr marL="0" lvl="0" indent="0" algn="l" rtl="0">
              <a:lnSpc>
                <a:spcPct val="100000"/>
              </a:lnSpc>
              <a:spcBef>
                <a:spcPts val="360"/>
              </a:spcBef>
              <a:spcAft>
                <a:spcPts val="0"/>
              </a:spcAft>
              <a:buSzPts val="1400"/>
              <a:buNone/>
            </a:pPr>
            <a:endParaRPr dirty="0"/>
          </a:p>
        </p:txBody>
      </p:sp>
      <p:sp>
        <p:nvSpPr>
          <p:cNvPr id="590" name="Google Shape;590;p40: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0702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a:extLst>
            <a:ext uri="{FF2B5EF4-FFF2-40B4-BE49-F238E27FC236}">
              <a16:creationId xmlns:a16="http://schemas.microsoft.com/office/drawing/2014/main" id="{3610D043-58AB-387D-4DA8-7F7BD1CDBACE}"/>
            </a:ext>
          </a:extLst>
        </p:cNvPr>
        <p:cNvGrpSpPr/>
        <p:nvPr/>
      </p:nvGrpSpPr>
      <p:grpSpPr>
        <a:xfrm>
          <a:off x="0" y="0"/>
          <a:ext cx="0" cy="0"/>
          <a:chOff x="0" y="0"/>
          <a:chExt cx="0" cy="0"/>
        </a:xfrm>
      </p:grpSpPr>
      <p:sp>
        <p:nvSpPr>
          <p:cNvPr id="589" name="Google Shape;589;p40:notes">
            <a:extLst>
              <a:ext uri="{FF2B5EF4-FFF2-40B4-BE49-F238E27FC236}">
                <a16:creationId xmlns:a16="http://schemas.microsoft.com/office/drawing/2014/main" id="{A024B039-A404-4659-CAD0-D65BC49891F0}"/>
              </a:ext>
            </a:extLst>
          </p:cNvPr>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lvl="1">
              <a:buFontTx/>
              <a:buChar char="–"/>
            </a:pPr>
            <a:endParaRPr lang="en-US" sz="4800" dirty="0">
              <a:solidFill>
                <a:schemeClr val="tx1"/>
              </a:solidFill>
            </a:endParaRPr>
          </a:p>
          <a:p>
            <a:pPr marL="0" lvl="0" indent="0" algn="l" rtl="0">
              <a:lnSpc>
                <a:spcPct val="100000"/>
              </a:lnSpc>
              <a:spcBef>
                <a:spcPts val="360"/>
              </a:spcBef>
              <a:spcAft>
                <a:spcPts val="0"/>
              </a:spcAft>
              <a:buSzPts val="1400"/>
              <a:buNone/>
            </a:pPr>
            <a:endParaRPr dirty="0"/>
          </a:p>
        </p:txBody>
      </p:sp>
      <p:sp>
        <p:nvSpPr>
          <p:cNvPr id="590" name="Google Shape;590;p40:notes">
            <a:extLst>
              <a:ext uri="{FF2B5EF4-FFF2-40B4-BE49-F238E27FC236}">
                <a16:creationId xmlns:a16="http://schemas.microsoft.com/office/drawing/2014/main" id="{FF2F7F78-785F-FEBA-8E8E-5CD675422BD0}"/>
              </a:ext>
            </a:extLst>
          </p:cNvPr>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138029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www.linkedin.com/company/open-geospatial-consortium/" TargetMode="External"/><Relationship Id="rId13" Type="http://schemas.openxmlformats.org/officeDocument/2006/relationships/image" Target="../media/image16.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hyperlink" Target="https://www.youtube.com/@opengeospatial" TargetMode="External"/><Relationship Id="rId5" Type="http://schemas.openxmlformats.org/officeDocument/2006/relationships/image" Target="../media/image10.svg"/><Relationship Id="rId10" Type="http://schemas.openxmlformats.org/officeDocument/2006/relationships/image" Target="../media/image14.svg"/><Relationship Id="rId4" Type="http://schemas.openxmlformats.org/officeDocument/2006/relationships/image" Target="../media/image9.png"/><Relationship Id="rId9"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9.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6.sv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hyperlink" Target="https://www.youtube.com/@opengeospatial" TargetMode="External"/><Relationship Id="rId4" Type="http://schemas.openxmlformats.org/officeDocument/2006/relationships/image" Target="../media/image14.svg"/><Relationship Id="rId9" Type="http://schemas.openxmlformats.org/officeDocument/2006/relationships/image" Target="../media/image25.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1">
    <p:bg>
      <p:bgPr>
        <a:gradFill>
          <a:gsLst>
            <a:gs pos="0">
              <a:srgbClr val="9BBEFF"/>
            </a:gs>
            <a:gs pos="35000">
              <a:srgbClr val="DEE9FF"/>
            </a:gs>
            <a:gs pos="95000">
              <a:srgbClr val="DFEC8C"/>
            </a:gs>
            <a:gs pos="61000">
              <a:srgbClr val="EAF1FF"/>
            </a:gs>
          </a:gsLst>
          <a:lin ang="2700000" scaled="1"/>
        </a:gradFill>
        <a:effectLst/>
      </p:bgPr>
    </p:bg>
    <p:spTree>
      <p:nvGrpSpPr>
        <p:cNvPr id="1" name=""/>
        <p:cNvGrpSpPr/>
        <p:nvPr/>
      </p:nvGrpSpPr>
      <p:grpSpPr>
        <a:xfrm>
          <a:off x="0" y="0"/>
          <a:ext cx="0" cy="0"/>
          <a:chOff x="0" y="0"/>
          <a:chExt cx="0" cy="0"/>
        </a:xfrm>
      </p:grpSpPr>
      <p:pic>
        <p:nvPicPr>
          <p:cNvPr id="7" name="Picture 6" descr="A close-up of a wavy surface&#10;&#10;Description automatically generated">
            <a:extLst>
              <a:ext uri="{FF2B5EF4-FFF2-40B4-BE49-F238E27FC236}">
                <a16:creationId xmlns:a16="http://schemas.microsoft.com/office/drawing/2014/main" id="{83F33484-CD55-A85F-F5C7-8A57C9A4F5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5" b="1818"/>
          <a:stretch/>
        </p:blipFill>
        <p:spPr>
          <a:xfrm>
            <a:off x="0" y="-7353"/>
            <a:ext cx="18335625" cy="10372502"/>
          </a:xfrm>
          <a:prstGeom prst="rect">
            <a:avLst/>
          </a:prstGeom>
        </p:spPr>
      </p:pic>
      <p:sp>
        <p:nvSpPr>
          <p:cNvPr id="13" name="Title 1">
            <a:extLst>
              <a:ext uri="{FF2B5EF4-FFF2-40B4-BE49-F238E27FC236}">
                <a16:creationId xmlns:a16="http://schemas.microsoft.com/office/drawing/2014/main" id="{59462DC4-C603-DE76-5F96-16BFC1C39A6C}"/>
              </a:ext>
            </a:extLst>
          </p:cNvPr>
          <p:cNvSpPr txBox="1">
            <a:spLocks/>
          </p:cNvSpPr>
          <p:nvPr userDrawn="1"/>
        </p:nvSpPr>
        <p:spPr>
          <a:xfrm>
            <a:off x="728870" y="9029700"/>
            <a:ext cx="2928730" cy="346256"/>
          </a:xfrm>
          <a:prstGeom prst="rect">
            <a:avLst/>
          </a:prstGeom>
        </p:spPr>
        <p:txBody>
          <a:bodyPr vert="horz" lIns="91440" tIns="45720" rIns="91440" bIns="45720" rtlCol="0" anchor="b">
            <a:noAutofit/>
          </a:bodyPr>
          <a:lstStyle>
            <a:lvl1pPr algn="l" defTabSz="914400" rtl="0" eaLnBrk="1" latinLnBrk="0" hangingPunct="1">
              <a:lnSpc>
                <a:spcPts val="14620"/>
              </a:lnSpc>
              <a:spcBef>
                <a:spcPct val="0"/>
              </a:spcBef>
              <a:buNone/>
              <a:defRPr sz="2500" b="1" i="0" kern="1200">
                <a:solidFill>
                  <a:srgbClr val="1A2584"/>
                </a:solidFill>
                <a:latin typeface="Aptos" panose="020B0004020202020204" pitchFamily="34" charset="0"/>
                <a:ea typeface="+mj-ea"/>
                <a:cs typeface="+mj-cs"/>
              </a:defRPr>
            </a:lvl1pPr>
          </a:lstStyle>
          <a:p>
            <a:r>
              <a:rPr lang="en-US" sz="1900" dirty="0"/>
              <a:t>Meeting Sponsors -</a:t>
            </a:r>
          </a:p>
        </p:txBody>
      </p:sp>
      <p:sp>
        <p:nvSpPr>
          <p:cNvPr id="12" name="Rectangle 11">
            <a:extLst>
              <a:ext uri="{FF2B5EF4-FFF2-40B4-BE49-F238E27FC236}">
                <a16:creationId xmlns:a16="http://schemas.microsoft.com/office/drawing/2014/main" id="{92354EF5-8161-F85A-7D65-6C9939918912}"/>
              </a:ext>
            </a:extLst>
          </p:cNvPr>
          <p:cNvSpPr/>
          <p:nvPr userDrawn="1"/>
        </p:nvSpPr>
        <p:spPr>
          <a:xfrm>
            <a:off x="762000" y="7277100"/>
            <a:ext cx="152400" cy="1219200"/>
          </a:xfrm>
          <a:prstGeom prst="rect">
            <a:avLst/>
          </a:prstGeom>
          <a:solidFill>
            <a:srgbClr val="AAB5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116333A3-B750-9646-62EF-6C4CDF8425FA}"/>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392400" y="419100"/>
            <a:ext cx="2561492" cy="916054"/>
          </a:xfrm>
          <a:prstGeom prst="rect">
            <a:avLst/>
          </a:prstGeom>
        </p:spPr>
      </p:pic>
      <p:sp>
        <p:nvSpPr>
          <p:cNvPr id="15" name="Title 1">
            <a:extLst>
              <a:ext uri="{FF2B5EF4-FFF2-40B4-BE49-F238E27FC236}">
                <a16:creationId xmlns:a16="http://schemas.microsoft.com/office/drawing/2014/main" id="{1562239E-3A1A-4C63-C629-FA1A084D49D6}"/>
              </a:ext>
            </a:extLst>
          </p:cNvPr>
          <p:cNvSpPr>
            <a:spLocks noGrp="1"/>
          </p:cNvSpPr>
          <p:nvPr>
            <p:ph type="title" hasCustomPrompt="1"/>
          </p:nvPr>
        </p:nvSpPr>
        <p:spPr>
          <a:xfrm>
            <a:off x="1066800" y="7277100"/>
            <a:ext cx="5486400" cy="566738"/>
          </a:xfrm>
        </p:spPr>
        <p:txBody>
          <a:bodyPr anchor="b"/>
          <a:lstStyle>
            <a:lvl1pPr algn="l">
              <a:defRPr sz="2500" b="1">
                <a:solidFill>
                  <a:srgbClr val="1A2584"/>
                </a:solidFill>
              </a:defRPr>
            </a:lvl1pPr>
          </a:lstStyle>
          <a:p>
            <a:r>
              <a:rPr lang="en-US" dirty="0"/>
              <a:t>AUTHOR, AFFILIATION</a:t>
            </a:r>
          </a:p>
        </p:txBody>
      </p:sp>
      <p:sp>
        <p:nvSpPr>
          <p:cNvPr id="16" name="Text Placeholder 3">
            <a:extLst>
              <a:ext uri="{FF2B5EF4-FFF2-40B4-BE49-F238E27FC236}">
                <a16:creationId xmlns:a16="http://schemas.microsoft.com/office/drawing/2014/main" id="{9A1A0C37-3096-8EE4-5521-B16CCA73AE1F}"/>
              </a:ext>
            </a:extLst>
          </p:cNvPr>
          <p:cNvSpPr>
            <a:spLocks noGrp="1"/>
          </p:cNvSpPr>
          <p:nvPr>
            <p:ph type="body" sz="half" idx="2" hasCustomPrompt="1"/>
          </p:nvPr>
        </p:nvSpPr>
        <p:spPr>
          <a:xfrm>
            <a:off x="1071282" y="7915274"/>
            <a:ext cx="5481918" cy="538163"/>
          </a:xfrm>
        </p:spPr>
        <p:txBody>
          <a:bodyPr>
            <a:normAutofit/>
          </a:bodyPr>
          <a:lstStyle>
            <a:lvl1pPr marL="0" indent="0">
              <a:buNone/>
              <a:defRPr sz="2500" b="0" i="0">
                <a:solidFill>
                  <a:srgbClr val="1A2584"/>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Date Year</a:t>
            </a:r>
          </a:p>
        </p:txBody>
      </p:sp>
      <p:sp>
        <p:nvSpPr>
          <p:cNvPr id="11" name="Text Placeholder 10">
            <a:extLst>
              <a:ext uri="{FF2B5EF4-FFF2-40B4-BE49-F238E27FC236}">
                <a16:creationId xmlns:a16="http://schemas.microsoft.com/office/drawing/2014/main" id="{FB76B5EB-5752-3565-B357-2130CC963D71}"/>
              </a:ext>
            </a:extLst>
          </p:cNvPr>
          <p:cNvSpPr>
            <a:spLocks noGrp="1"/>
          </p:cNvSpPr>
          <p:nvPr>
            <p:ph type="body" sz="quarter" idx="11" hasCustomPrompt="1"/>
          </p:nvPr>
        </p:nvSpPr>
        <p:spPr>
          <a:xfrm>
            <a:off x="728870" y="545170"/>
            <a:ext cx="10929730" cy="2971800"/>
          </a:xfrm>
        </p:spPr>
        <p:txBody>
          <a:bodyPr>
            <a:normAutofit/>
          </a:bodyPr>
          <a:lstStyle>
            <a:lvl1pPr marL="0" indent="0">
              <a:lnSpc>
                <a:spcPts val="7700"/>
              </a:lnSpc>
              <a:buFont typeface="Arial" panose="020B0604020202020204" pitchFamily="34" charset="0"/>
              <a:buNone/>
              <a:defRPr sz="8500">
                <a:solidFill>
                  <a:srgbClr val="263BD3"/>
                </a:solidFill>
              </a:defRPr>
            </a:lvl1pPr>
          </a:lstStyle>
          <a:p>
            <a:pPr lvl="0"/>
            <a:r>
              <a:rPr lang="en-GB" dirty="0"/>
              <a:t>Presentation Title Click to Add Content</a:t>
            </a:r>
            <a:endParaRPr lang="en-US" dirty="0"/>
          </a:p>
        </p:txBody>
      </p:sp>
    </p:spTree>
    <p:extLst>
      <p:ext uri="{BB962C8B-B14F-4D97-AF65-F5344CB8AC3E}">
        <p14:creationId xmlns:p14="http://schemas.microsoft.com/office/powerpoint/2010/main" val="4182807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04D653-407A-A8D5-2EC6-6824B2B2C875}"/>
              </a:ext>
            </a:extLst>
          </p:cNvPr>
          <p:cNvSpPr/>
          <p:nvPr userDrawn="1"/>
        </p:nvSpPr>
        <p:spPr>
          <a:xfrm>
            <a:off x="0" y="-4313"/>
            <a:ext cx="18288000" cy="10286999"/>
          </a:xfrm>
          <a:prstGeom prst="rect">
            <a:avLst/>
          </a:prstGeom>
          <a:gradFill flip="none" rotWithShape="1">
            <a:gsLst>
              <a:gs pos="48006">
                <a:srgbClr val="E6EFFF"/>
              </a:gs>
              <a:gs pos="8000">
                <a:srgbClr val="DFEC8C"/>
              </a:gs>
              <a:gs pos="100000">
                <a:srgbClr val="A3C3FF"/>
              </a:gs>
              <a:gs pos="78000">
                <a:srgbClr val="D3E4FF"/>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B9D6F14-1EC7-A031-D3BC-1A08C25BDAB4}"/>
              </a:ext>
            </a:extLst>
          </p:cNvPr>
          <p:cNvSpPr>
            <a:spLocks noGrp="1"/>
          </p:cNvSpPr>
          <p:nvPr>
            <p:ph type="title" hasCustomPrompt="1"/>
          </p:nvPr>
        </p:nvSpPr>
        <p:spPr>
          <a:xfrm>
            <a:off x="705169" y="5981700"/>
            <a:ext cx="10867292" cy="3301612"/>
          </a:xfrm>
        </p:spPr>
        <p:txBody>
          <a:bodyPr anchor="t"/>
          <a:lstStyle>
            <a:lvl1pPr algn="l">
              <a:lnSpc>
                <a:spcPts val="8420"/>
              </a:lnSpc>
              <a:defRPr sz="9800" b="0" i="0" cap="none">
                <a:solidFill>
                  <a:schemeClr val="tx1"/>
                </a:solidFill>
                <a:latin typeface="Aptos" panose="020B0004020202020204" pitchFamily="34" charset="0"/>
              </a:defRPr>
            </a:lvl1pPr>
          </a:lstStyle>
          <a:p>
            <a:r>
              <a:rPr lang="en-US" dirty="0"/>
              <a:t>Main Subject Headline Click To Add Content</a:t>
            </a:r>
          </a:p>
        </p:txBody>
      </p:sp>
      <p:pic>
        <p:nvPicPr>
          <p:cNvPr id="5" name="Graphic 4">
            <a:extLst>
              <a:ext uri="{FF2B5EF4-FFF2-40B4-BE49-F238E27FC236}">
                <a16:creationId xmlns:a16="http://schemas.microsoft.com/office/drawing/2014/main" id="{9A124896-4B7A-DAD4-99A9-E8D12BEB74B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269308" y="495300"/>
            <a:ext cx="2561492" cy="916054"/>
          </a:xfrm>
          <a:prstGeom prst="rect">
            <a:avLst/>
          </a:prstGeom>
        </p:spPr>
      </p:pic>
    </p:spTree>
    <p:extLst>
      <p:ext uri="{BB962C8B-B14F-4D97-AF65-F5344CB8AC3E}">
        <p14:creationId xmlns:p14="http://schemas.microsoft.com/office/powerpoint/2010/main" val="800220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ghlight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8A8F5E-CB4E-50F2-02B6-62306BBC8F36}"/>
              </a:ext>
            </a:extLst>
          </p:cNvPr>
          <p:cNvSpPr/>
          <p:nvPr userDrawn="1"/>
        </p:nvSpPr>
        <p:spPr>
          <a:xfrm>
            <a:off x="0" y="-4313"/>
            <a:ext cx="18266434" cy="10286999"/>
          </a:xfrm>
          <a:prstGeom prst="rect">
            <a:avLst/>
          </a:prstGeom>
          <a:gradFill flip="none" rotWithShape="1">
            <a:gsLst>
              <a:gs pos="100000">
                <a:srgbClr val="F0FFAC"/>
              </a:gs>
              <a:gs pos="62000">
                <a:srgbClr val="FFFFFF"/>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2CBF1F5-F267-AF83-2C76-4190E2D1C2BE}"/>
              </a:ext>
            </a:extLst>
          </p:cNvPr>
          <p:cNvSpPr/>
          <p:nvPr userDrawn="1"/>
        </p:nvSpPr>
        <p:spPr>
          <a:xfrm>
            <a:off x="-21566" y="1605387"/>
            <a:ext cx="14441447" cy="2790332"/>
          </a:xfrm>
          <a:prstGeom prst="rect">
            <a:avLst/>
          </a:prstGeom>
          <a:solidFill>
            <a:srgbClr val="D7E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78E6895-FF2E-F53D-64A2-46EB0B2EF0C9}"/>
              </a:ext>
            </a:extLst>
          </p:cNvPr>
          <p:cNvSpPr/>
          <p:nvPr userDrawn="1"/>
        </p:nvSpPr>
        <p:spPr>
          <a:xfrm>
            <a:off x="14419881" y="0"/>
            <a:ext cx="3868119" cy="1605387"/>
          </a:xfrm>
          <a:prstGeom prst="rect">
            <a:avLst/>
          </a:prstGeom>
          <a:solidFill>
            <a:srgbClr val="6B8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481812-9610-C94D-F9CE-ADCAEDF4B489}"/>
              </a:ext>
            </a:extLst>
          </p:cNvPr>
          <p:cNvSpPr/>
          <p:nvPr userDrawn="1"/>
        </p:nvSpPr>
        <p:spPr>
          <a:xfrm rot="16200000">
            <a:off x="345672" y="2818936"/>
            <a:ext cx="1271586" cy="379192"/>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BDF56867-9CAF-8369-2FCD-D1EA55C7BDF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220803" y="397455"/>
            <a:ext cx="2266273" cy="810476"/>
          </a:xfrm>
          <a:prstGeom prst="rect">
            <a:avLst/>
          </a:prstGeom>
        </p:spPr>
      </p:pic>
      <p:sp>
        <p:nvSpPr>
          <p:cNvPr id="9" name="Title 1">
            <a:extLst>
              <a:ext uri="{FF2B5EF4-FFF2-40B4-BE49-F238E27FC236}">
                <a16:creationId xmlns:a16="http://schemas.microsoft.com/office/drawing/2014/main" id="{CD5AA0CC-CE7F-6D22-3630-1264296E4891}"/>
              </a:ext>
            </a:extLst>
          </p:cNvPr>
          <p:cNvSpPr>
            <a:spLocks noGrp="1"/>
          </p:cNvSpPr>
          <p:nvPr>
            <p:ph type="title" hasCustomPrompt="1"/>
          </p:nvPr>
        </p:nvSpPr>
        <p:spPr>
          <a:xfrm>
            <a:off x="1524000" y="2400300"/>
            <a:ext cx="7620000" cy="1271586"/>
          </a:xfrm>
        </p:spPr>
        <p:txBody>
          <a:bodyPr anchor="t"/>
          <a:lstStyle>
            <a:lvl1pPr>
              <a:lnSpc>
                <a:spcPts val="4800"/>
              </a:lnSpc>
              <a:defRPr sz="5500">
                <a:solidFill>
                  <a:srgbClr val="263BD3"/>
                </a:solidFill>
              </a:defRPr>
            </a:lvl1pPr>
          </a:lstStyle>
          <a:p>
            <a:r>
              <a:rPr lang="en-GB" dirty="0"/>
              <a:t>Main subject header content placement here</a:t>
            </a:r>
            <a:endParaRPr lang="en-US" dirty="0"/>
          </a:p>
        </p:txBody>
      </p:sp>
      <p:sp>
        <p:nvSpPr>
          <p:cNvPr id="10" name="Text Placeholder 3">
            <a:extLst>
              <a:ext uri="{FF2B5EF4-FFF2-40B4-BE49-F238E27FC236}">
                <a16:creationId xmlns:a16="http://schemas.microsoft.com/office/drawing/2014/main" id="{7CA264A5-7187-66AF-1DCF-AD8133C8A173}"/>
              </a:ext>
            </a:extLst>
          </p:cNvPr>
          <p:cNvSpPr>
            <a:spLocks noGrp="1"/>
          </p:cNvSpPr>
          <p:nvPr>
            <p:ph type="body" sz="half" idx="18" hasCustomPrompt="1"/>
          </p:nvPr>
        </p:nvSpPr>
        <p:spPr>
          <a:xfrm>
            <a:off x="2806748" y="5978504"/>
            <a:ext cx="12652937" cy="2478568"/>
          </a:xfrm>
        </p:spPr>
        <p:txBody>
          <a:bodyPr>
            <a:noAutofit/>
          </a:bodyPr>
          <a:lstStyle>
            <a:lvl1pPr marL="0" indent="0" algn="ctr">
              <a:lnSpc>
                <a:spcPts val="3500"/>
              </a:lnSpc>
              <a:buNone/>
              <a:defRPr sz="3200" b="0" i="0">
                <a:solidFill>
                  <a:schemeClr val="tx1"/>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2300, Wilson Blvd. Suite 700-1026, Arlington, VA 22201, USA</a:t>
            </a:r>
          </a:p>
        </p:txBody>
      </p:sp>
      <p:sp>
        <p:nvSpPr>
          <p:cNvPr id="11" name="Rectangle 10">
            <a:extLst>
              <a:ext uri="{FF2B5EF4-FFF2-40B4-BE49-F238E27FC236}">
                <a16:creationId xmlns:a16="http://schemas.microsoft.com/office/drawing/2014/main" id="{ED09B02F-5427-1128-9D56-1359587F0AC5}"/>
              </a:ext>
            </a:extLst>
          </p:cNvPr>
          <p:cNvSpPr/>
          <p:nvPr userDrawn="1"/>
        </p:nvSpPr>
        <p:spPr>
          <a:xfrm rot="16200000">
            <a:off x="11357493" y="9788008"/>
            <a:ext cx="457199" cy="159782"/>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2585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rgbClr val="E1F0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A0BC1B-E121-22F6-EA4F-315A21DADD34}"/>
              </a:ext>
            </a:extLst>
          </p:cNvPr>
          <p:cNvSpPr/>
          <p:nvPr userDrawn="1"/>
        </p:nvSpPr>
        <p:spPr>
          <a:xfrm>
            <a:off x="0" y="-4313"/>
            <a:ext cx="18266434" cy="10286999"/>
          </a:xfrm>
          <a:prstGeom prst="rect">
            <a:avLst/>
          </a:prstGeom>
          <a:gradFill flip="none" rotWithShape="1">
            <a:gsLst>
              <a:gs pos="48006">
                <a:srgbClr val="E6EFFF"/>
              </a:gs>
              <a:gs pos="8000">
                <a:srgbClr val="DFEC8C"/>
              </a:gs>
              <a:gs pos="100000">
                <a:srgbClr val="A3C3FF"/>
              </a:gs>
              <a:gs pos="78000">
                <a:srgbClr val="D3E4FF"/>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EF978E1-8A8E-5738-7509-37BA651F49E3}"/>
              </a:ext>
            </a:extLst>
          </p:cNvPr>
          <p:cNvSpPr/>
          <p:nvPr userDrawn="1"/>
        </p:nvSpPr>
        <p:spPr>
          <a:xfrm>
            <a:off x="17527150" y="8420100"/>
            <a:ext cx="760850" cy="1862584"/>
          </a:xfrm>
          <a:prstGeom prst="rect">
            <a:avLst/>
          </a:prstGeom>
          <a:solidFill>
            <a:srgbClr val="1A25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8A3038C2-7628-EFC0-DD30-164CDEDC525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46259" y="569846"/>
            <a:ext cx="2774564" cy="992254"/>
          </a:xfrm>
          <a:prstGeom prst="rect">
            <a:avLst/>
          </a:prstGeom>
        </p:spPr>
      </p:pic>
      <p:sp>
        <p:nvSpPr>
          <p:cNvPr id="8" name="Rectangle 7">
            <a:extLst>
              <a:ext uri="{FF2B5EF4-FFF2-40B4-BE49-F238E27FC236}">
                <a16:creationId xmlns:a16="http://schemas.microsoft.com/office/drawing/2014/main" id="{DECBAD72-8B13-ACB0-75FF-44382C60299A}"/>
              </a:ext>
            </a:extLst>
          </p:cNvPr>
          <p:cNvSpPr/>
          <p:nvPr userDrawn="1"/>
        </p:nvSpPr>
        <p:spPr>
          <a:xfrm>
            <a:off x="21566" y="8420100"/>
            <a:ext cx="11256034" cy="1921892"/>
          </a:xfrm>
          <a:prstGeom prst="rect">
            <a:avLst/>
          </a:prstGeom>
          <a:solidFill>
            <a:srgbClr val="263B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a:extLst>
              <a:ext uri="{FF2B5EF4-FFF2-40B4-BE49-F238E27FC236}">
                <a16:creationId xmlns:a16="http://schemas.microsoft.com/office/drawing/2014/main" id="{F7C539DE-7351-F083-BA2A-B4218EFAE00D}"/>
              </a:ext>
            </a:extLst>
          </p:cNvPr>
          <p:cNvSpPr>
            <a:spLocks noGrp="1"/>
          </p:cNvSpPr>
          <p:nvPr>
            <p:ph type="body" sz="half" idx="2" hasCustomPrompt="1"/>
          </p:nvPr>
        </p:nvSpPr>
        <p:spPr>
          <a:xfrm>
            <a:off x="745447" y="9105900"/>
            <a:ext cx="2593108" cy="548831"/>
          </a:xfrm>
        </p:spPr>
        <p:txBody>
          <a:bodyPr>
            <a:noAutofit/>
          </a:bodyPr>
          <a:lstStyle>
            <a:lvl1pPr marL="0" indent="0">
              <a:buNone/>
              <a:defRPr sz="2800" b="1" i="0">
                <a:solidFill>
                  <a:schemeClr val="bg1"/>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www.ogc.org</a:t>
            </a:r>
            <a:endParaRPr lang="en-US" dirty="0"/>
          </a:p>
        </p:txBody>
      </p:sp>
      <p:sp>
        <p:nvSpPr>
          <p:cNvPr id="14" name="Picture Placeholder 13">
            <a:extLst>
              <a:ext uri="{FF2B5EF4-FFF2-40B4-BE49-F238E27FC236}">
                <a16:creationId xmlns:a16="http://schemas.microsoft.com/office/drawing/2014/main" id="{05B3A360-5733-A95E-A361-D638C76B6100}"/>
              </a:ext>
            </a:extLst>
          </p:cNvPr>
          <p:cNvSpPr>
            <a:spLocks noGrp="1"/>
          </p:cNvSpPr>
          <p:nvPr>
            <p:ph type="pic" sz="quarter" idx="16"/>
          </p:nvPr>
        </p:nvSpPr>
        <p:spPr>
          <a:xfrm>
            <a:off x="11277600" y="4763"/>
            <a:ext cx="6249988" cy="8415337"/>
          </a:xfrm>
        </p:spPr>
        <p:txBody>
          <a:bodyPr/>
          <a:lstStyle/>
          <a:p>
            <a:endParaRPr lang="en-US" dirty="0"/>
          </a:p>
        </p:txBody>
      </p:sp>
      <p:sp>
        <p:nvSpPr>
          <p:cNvPr id="6" name="Title 1">
            <a:extLst>
              <a:ext uri="{FF2B5EF4-FFF2-40B4-BE49-F238E27FC236}">
                <a16:creationId xmlns:a16="http://schemas.microsoft.com/office/drawing/2014/main" id="{E34B6E06-9D16-BF9D-CD4A-43497B2A63E1}"/>
              </a:ext>
            </a:extLst>
          </p:cNvPr>
          <p:cNvSpPr>
            <a:spLocks noGrp="1"/>
          </p:cNvSpPr>
          <p:nvPr>
            <p:ph type="title" hasCustomPrompt="1"/>
          </p:nvPr>
        </p:nvSpPr>
        <p:spPr>
          <a:xfrm>
            <a:off x="671761" y="2599308"/>
            <a:ext cx="6705599" cy="3301612"/>
          </a:xfrm>
        </p:spPr>
        <p:txBody>
          <a:bodyPr anchor="t"/>
          <a:lstStyle>
            <a:lvl1pPr algn="l">
              <a:lnSpc>
                <a:spcPts val="7920"/>
              </a:lnSpc>
              <a:defRPr sz="9800" b="0" i="0" cap="none">
                <a:solidFill>
                  <a:schemeClr val="tx1"/>
                </a:solidFill>
                <a:latin typeface="Aptos" panose="020B0004020202020204" pitchFamily="34" charset="0"/>
              </a:defRPr>
            </a:lvl1pPr>
          </a:lstStyle>
          <a:p>
            <a:r>
              <a:rPr lang="en-US" dirty="0"/>
              <a:t>Stay Connected With Us</a:t>
            </a:r>
          </a:p>
        </p:txBody>
      </p:sp>
      <p:pic>
        <p:nvPicPr>
          <p:cNvPr id="9" name="Graphic 8">
            <a:extLst>
              <a:ext uri="{FF2B5EF4-FFF2-40B4-BE49-F238E27FC236}">
                <a16:creationId xmlns:a16="http://schemas.microsoft.com/office/drawing/2014/main" id="{1A58279A-B4FF-E51D-FD40-E51080178C77}"/>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45447" y="7323131"/>
            <a:ext cx="303633" cy="411169"/>
          </a:xfrm>
          <a:prstGeom prst="rect">
            <a:avLst/>
          </a:prstGeom>
        </p:spPr>
      </p:pic>
      <p:pic>
        <p:nvPicPr>
          <p:cNvPr id="10" name="Graphic 9">
            <a:extLst>
              <a:ext uri="{FF2B5EF4-FFF2-40B4-BE49-F238E27FC236}">
                <a16:creationId xmlns:a16="http://schemas.microsoft.com/office/drawing/2014/main" id="{0984E38E-2927-FB2B-DC89-F33BF608951B}"/>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45447" y="6743652"/>
            <a:ext cx="343856" cy="287332"/>
          </a:xfrm>
          <a:prstGeom prst="rect">
            <a:avLst/>
          </a:prstGeom>
        </p:spPr>
      </p:pic>
      <p:sp>
        <p:nvSpPr>
          <p:cNvPr id="17" name="Text Placeholder 3">
            <a:extLst>
              <a:ext uri="{FF2B5EF4-FFF2-40B4-BE49-F238E27FC236}">
                <a16:creationId xmlns:a16="http://schemas.microsoft.com/office/drawing/2014/main" id="{894BFFED-9BD2-42CD-FBD3-CDF9FAA57F10}"/>
              </a:ext>
            </a:extLst>
          </p:cNvPr>
          <p:cNvSpPr>
            <a:spLocks noGrp="1"/>
          </p:cNvSpPr>
          <p:nvPr>
            <p:ph type="body" sz="half" idx="17" hasCustomPrompt="1"/>
          </p:nvPr>
        </p:nvSpPr>
        <p:spPr>
          <a:xfrm>
            <a:off x="1126447" y="6720883"/>
            <a:ext cx="2870058" cy="365125"/>
          </a:xfrm>
        </p:spPr>
        <p:txBody>
          <a:bodyPr>
            <a:noAutofit/>
          </a:bodyPr>
          <a:lstStyle>
            <a:lvl1pPr marL="0" indent="0">
              <a:lnSpc>
                <a:spcPts val="2400"/>
              </a:lnSpc>
              <a:buNone/>
              <a:defRPr sz="2700" b="0" i="0">
                <a:solidFill>
                  <a:srgbClr val="263BD3"/>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hello@ogc.org</a:t>
            </a:r>
            <a:endParaRPr lang="en-US" dirty="0"/>
          </a:p>
        </p:txBody>
      </p:sp>
      <p:sp>
        <p:nvSpPr>
          <p:cNvPr id="19" name="Text Placeholder 3">
            <a:extLst>
              <a:ext uri="{FF2B5EF4-FFF2-40B4-BE49-F238E27FC236}">
                <a16:creationId xmlns:a16="http://schemas.microsoft.com/office/drawing/2014/main" id="{583B9121-1AA5-7C94-315F-19140CAC211D}"/>
              </a:ext>
            </a:extLst>
          </p:cNvPr>
          <p:cNvSpPr>
            <a:spLocks noGrp="1"/>
          </p:cNvSpPr>
          <p:nvPr>
            <p:ph type="body" sz="half" idx="18" hasCustomPrompt="1"/>
          </p:nvPr>
        </p:nvSpPr>
        <p:spPr>
          <a:xfrm>
            <a:off x="1154504" y="7302815"/>
            <a:ext cx="9122434" cy="411169"/>
          </a:xfrm>
        </p:spPr>
        <p:txBody>
          <a:bodyPr>
            <a:noAutofit/>
          </a:bodyPr>
          <a:lstStyle>
            <a:lvl1pPr marL="0" indent="0">
              <a:lnSpc>
                <a:spcPts val="2800"/>
              </a:lnSpc>
              <a:buNone/>
              <a:defRPr sz="2700" b="0" i="0">
                <a:solidFill>
                  <a:srgbClr val="263BD3"/>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2300, Wilson Blvd. Suite 700-1026, Arlington, VA 22201, USA</a:t>
            </a:r>
          </a:p>
        </p:txBody>
      </p:sp>
      <p:pic>
        <p:nvPicPr>
          <p:cNvPr id="23" name="Graphic 22">
            <a:hlinkClick r:id="rId8"/>
            <a:extLst>
              <a:ext uri="{FF2B5EF4-FFF2-40B4-BE49-F238E27FC236}">
                <a16:creationId xmlns:a16="http://schemas.microsoft.com/office/drawing/2014/main" id="{5E80DEB9-7302-517D-D762-3B89B5331F45}"/>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763000" y="9115879"/>
            <a:ext cx="444357" cy="434969"/>
          </a:xfrm>
          <a:prstGeom prst="rect">
            <a:avLst/>
          </a:prstGeom>
        </p:spPr>
      </p:pic>
      <p:pic>
        <p:nvPicPr>
          <p:cNvPr id="25" name="Graphic 24">
            <a:hlinkClick r:id="rId11"/>
            <a:extLst>
              <a:ext uri="{FF2B5EF4-FFF2-40B4-BE49-F238E27FC236}">
                <a16:creationId xmlns:a16="http://schemas.microsoft.com/office/drawing/2014/main" id="{A4425F64-9AB7-B578-8507-9BE7A01DC9D0}"/>
              </a:ext>
            </a:extLst>
          </p:cNvPr>
          <p:cNvPicPr>
            <a:picLocks noChangeAspect="1"/>
          </p:cNvPicPr>
          <p:nvPr userDrawn="1"/>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81635" y="9132679"/>
            <a:ext cx="610165" cy="434969"/>
          </a:xfrm>
          <a:prstGeom prst="rect">
            <a:avLst/>
          </a:prstGeom>
        </p:spPr>
      </p:pic>
      <p:cxnSp>
        <p:nvCxnSpPr>
          <p:cNvPr id="27" name="Straight Connector 26">
            <a:extLst>
              <a:ext uri="{FF2B5EF4-FFF2-40B4-BE49-F238E27FC236}">
                <a16:creationId xmlns:a16="http://schemas.microsoft.com/office/drawing/2014/main" id="{AC3AF3DD-E3F8-963A-7CE5-12FE73E6470F}"/>
              </a:ext>
            </a:extLst>
          </p:cNvPr>
          <p:cNvCxnSpPr/>
          <p:nvPr userDrawn="1"/>
        </p:nvCxnSpPr>
        <p:spPr>
          <a:xfrm>
            <a:off x="9588105" y="9041162"/>
            <a:ext cx="0" cy="623548"/>
          </a:xfrm>
          <a:prstGeom prst="line">
            <a:avLst/>
          </a:prstGeom>
          <a:ln w="19050">
            <a:solidFill>
              <a:srgbClr val="7FAE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830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AF647A-F430-493F-8C59-3B8606183876}"/>
              </a:ext>
            </a:extLst>
          </p:cNvPr>
          <p:cNvSpPr>
            <a:spLocks noGrp="1"/>
          </p:cNvSpPr>
          <p:nvPr>
            <p:ph idx="1"/>
          </p:nvPr>
        </p:nvSpPr>
        <p:spPr>
          <a:xfrm>
            <a:off x="501161" y="1744257"/>
            <a:ext cx="15773400" cy="6527007"/>
          </a:xfrm>
        </p:spPr>
        <p:txBody>
          <a:bodyPr/>
          <a:lstStyle>
            <a:lvl1pPr>
              <a:lnSpc>
                <a:spcPct val="100000"/>
              </a:lnSpc>
              <a:spcAft>
                <a:spcPts val="900"/>
              </a:spcAft>
              <a:defRPr/>
            </a:lvl1pPr>
            <a:lvl2pPr>
              <a:lnSpc>
                <a:spcPct val="100000"/>
              </a:lnSpc>
              <a:spcAft>
                <a:spcPts val="900"/>
              </a:spcAft>
              <a:defRPr>
                <a:solidFill>
                  <a:schemeClr val="tx1"/>
                </a:solidFill>
              </a:defRPr>
            </a:lvl2pPr>
            <a:lvl3pPr>
              <a:lnSpc>
                <a:spcPct val="100000"/>
              </a:lnSpc>
              <a:spcAft>
                <a:spcPts val="900"/>
              </a:spcAft>
              <a:defRPr>
                <a:solidFill>
                  <a:schemeClr val="tx1"/>
                </a:solidFill>
              </a:defRPr>
            </a:lvl3pPr>
            <a:lvl4pPr>
              <a:lnSpc>
                <a:spcPct val="100000"/>
              </a:lnSpc>
              <a:spcAft>
                <a:spcPts val="900"/>
              </a:spcAft>
              <a:defRPr>
                <a:solidFill>
                  <a:schemeClr val="tx1"/>
                </a:solidFill>
              </a:defRPr>
            </a:lvl4pPr>
            <a:lvl5pPr>
              <a:lnSpc>
                <a:spcPct val="100000"/>
              </a:lnSpc>
              <a:spcAft>
                <a:spcPts val="9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BA26529-85C0-4F43-A661-C246EECB06E0}"/>
              </a:ext>
            </a:extLst>
          </p:cNvPr>
          <p:cNvSpPr>
            <a:spLocks noGrp="1"/>
          </p:cNvSpPr>
          <p:nvPr>
            <p:ph type="sldNum" sz="quarter" idx="4"/>
          </p:nvPr>
        </p:nvSpPr>
        <p:spPr>
          <a:xfrm>
            <a:off x="17509962" y="9858237"/>
            <a:ext cx="410209" cy="346249"/>
          </a:xfrm>
          <a:prstGeom prst="rect">
            <a:avLst/>
          </a:prstGeom>
        </p:spPr>
        <p:txBody>
          <a:bodyPr vert="horz" lIns="91440" tIns="45720" rIns="91440" bIns="45720" rtlCol="0" anchor="ctr"/>
          <a:lstStyle>
            <a:lvl1pPr algn="r">
              <a:defRPr sz="18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3F4EB3E8-5FEC-4C3E-A5D3-50A8AFCC3EEB}"/>
              </a:ext>
            </a:extLst>
          </p:cNvPr>
          <p:cNvSpPr>
            <a:spLocks noGrp="1"/>
          </p:cNvSpPr>
          <p:nvPr>
            <p:ph type="title"/>
          </p:nvPr>
        </p:nvSpPr>
        <p:spPr>
          <a:xfrm>
            <a:off x="335564" y="82928"/>
            <a:ext cx="15773400" cy="1148424"/>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0070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900"/>
              </a:spcAft>
              <a:defRPr/>
            </a:lvl1pPr>
            <a:lvl2pPr>
              <a:lnSpc>
                <a:spcPct val="100000"/>
              </a:lnSpc>
              <a:spcBef>
                <a:spcPts val="0"/>
              </a:spcBef>
              <a:spcAft>
                <a:spcPts val="900"/>
              </a:spcAft>
              <a:defRPr/>
            </a:lvl2pPr>
            <a:lvl3pPr>
              <a:lnSpc>
                <a:spcPct val="100000"/>
              </a:lnSpc>
              <a:spcBef>
                <a:spcPts val="0"/>
              </a:spcBef>
              <a:spcAft>
                <a:spcPts val="900"/>
              </a:spcAft>
              <a:defRPr/>
            </a:lvl3pPr>
            <a:lvl4pPr>
              <a:lnSpc>
                <a:spcPct val="100000"/>
              </a:lnSpc>
              <a:spcBef>
                <a:spcPts val="0"/>
              </a:spcBef>
              <a:spcAft>
                <a:spcPts val="900"/>
              </a:spcAft>
              <a:defRPr/>
            </a:lvl4pPr>
            <a:lvl5pPr>
              <a:lnSpc>
                <a:spcPct val="100000"/>
              </a:lnSpc>
              <a:spcBef>
                <a:spcPts val="0"/>
              </a:spcBef>
              <a:spcAft>
                <a:spcPts val="9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026E5D17-F33D-4327-A7B8-A6331A0F7B37}"/>
              </a:ext>
            </a:extLst>
          </p:cNvPr>
          <p:cNvSpPr>
            <a:spLocks noGrp="1"/>
          </p:cNvSpPr>
          <p:nvPr>
            <p:ph type="sldNum" sz="quarter" idx="4"/>
          </p:nvPr>
        </p:nvSpPr>
        <p:spPr>
          <a:xfrm>
            <a:off x="17509962" y="9858237"/>
            <a:ext cx="410209" cy="346249"/>
          </a:xfrm>
          <a:prstGeom prst="rect">
            <a:avLst/>
          </a:prstGeom>
        </p:spPr>
        <p:txBody>
          <a:bodyPr vert="horz" lIns="91440" tIns="45720" rIns="91440" bIns="45720" rtlCol="0" anchor="ctr"/>
          <a:lstStyle>
            <a:lvl1pPr algn="r">
              <a:defRPr sz="18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DA4D5ED7-4916-4EF5-9B14-DD6D0EE6D4A9}"/>
              </a:ext>
            </a:extLst>
          </p:cNvPr>
          <p:cNvSpPr>
            <a:spLocks noGrp="1"/>
          </p:cNvSpPr>
          <p:nvPr>
            <p:ph type="title"/>
          </p:nvPr>
        </p:nvSpPr>
        <p:spPr>
          <a:xfrm>
            <a:off x="335564" y="82928"/>
            <a:ext cx="15773400" cy="1148424"/>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310442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itle Bullets">
  <p:cSld name="1_Big Title Bullets">
    <p:spTree>
      <p:nvGrpSpPr>
        <p:cNvPr id="1" name="Shape 23"/>
        <p:cNvGrpSpPr/>
        <p:nvPr/>
      </p:nvGrpSpPr>
      <p:grpSpPr>
        <a:xfrm>
          <a:off x="0" y="0"/>
          <a:ext cx="0" cy="0"/>
          <a:chOff x="0" y="0"/>
          <a:chExt cx="0" cy="0"/>
        </a:xfrm>
      </p:grpSpPr>
      <p:sp>
        <p:nvSpPr>
          <p:cNvPr id="24" name="Google Shape;24;p3"/>
          <p:cNvSpPr/>
          <p:nvPr/>
        </p:nvSpPr>
        <p:spPr>
          <a:xfrm>
            <a:off x="21566" y="26068"/>
            <a:ext cx="18266434" cy="10286999"/>
          </a:xfrm>
          <a:prstGeom prst="rect">
            <a:avLst/>
          </a:prstGeom>
          <a:gradFill>
            <a:gsLst>
              <a:gs pos="0">
                <a:srgbClr val="FFFFFF"/>
              </a:gs>
              <a:gs pos="62000">
                <a:srgbClr val="FFFFFF"/>
              </a:gs>
              <a:gs pos="100000">
                <a:srgbClr val="F3FFBB"/>
              </a:gs>
            </a:gsLst>
            <a:lin ang="189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3"/>
          <p:cNvSpPr txBox="1">
            <a:spLocks noGrp="1"/>
          </p:cNvSpPr>
          <p:nvPr>
            <p:ph type="title"/>
          </p:nvPr>
        </p:nvSpPr>
        <p:spPr>
          <a:xfrm>
            <a:off x="914400" y="509086"/>
            <a:ext cx="13182600" cy="916055"/>
          </a:xfrm>
          <a:prstGeom prst="rect">
            <a:avLst/>
          </a:prstGeom>
          <a:noFill/>
          <a:ln>
            <a:noFill/>
          </a:ln>
        </p:spPr>
        <p:txBody>
          <a:bodyPr spcFirstLastPara="1" wrap="square" lIns="91425" tIns="45700" rIns="91425" bIns="45700" anchor="t" anchorCtr="0">
            <a:noAutofit/>
          </a:bodyPr>
          <a:lstStyle>
            <a:lvl1pPr lvl="0" algn="l">
              <a:lnSpc>
                <a:spcPct val="90666"/>
              </a:lnSpc>
              <a:spcBef>
                <a:spcPts val="0"/>
              </a:spcBef>
              <a:spcAft>
                <a:spcPts val="0"/>
              </a:spcAft>
              <a:buClr>
                <a:srgbClr val="263BD3"/>
              </a:buClr>
              <a:buSzPts val="7500"/>
              <a:buFont typeface="Arial"/>
              <a:buNone/>
              <a:defRPr sz="7500">
                <a:solidFill>
                  <a:srgbClr val="263BD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6" name="Google Shape;26;p3"/>
          <p:cNvPicPr preferRelativeResize="0"/>
          <p:nvPr/>
        </p:nvPicPr>
        <p:blipFill rotWithShape="1">
          <a:blip r:embed="rId2">
            <a:alphaModFix/>
          </a:blip>
          <a:srcRect/>
          <a:stretch/>
        </p:blipFill>
        <p:spPr>
          <a:xfrm>
            <a:off x="15269308" y="495300"/>
            <a:ext cx="2561492" cy="916054"/>
          </a:xfrm>
          <a:prstGeom prst="rect">
            <a:avLst/>
          </a:prstGeom>
          <a:noFill/>
          <a:ln>
            <a:noFill/>
          </a:ln>
        </p:spPr>
      </p:pic>
      <p:sp>
        <p:nvSpPr>
          <p:cNvPr id="27" name="Google Shape;27;p3"/>
          <p:cNvSpPr txBox="1">
            <a:spLocks noGrp="1"/>
          </p:cNvSpPr>
          <p:nvPr>
            <p:ph type="body" idx="1"/>
          </p:nvPr>
        </p:nvSpPr>
        <p:spPr>
          <a:xfrm>
            <a:off x="899158" y="2259080"/>
            <a:ext cx="16273447" cy="4359251"/>
          </a:xfrm>
          <a:prstGeom prst="rect">
            <a:avLst/>
          </a:prstGeom>
          <a:noFill/>
          <a:ln>
            <a:noFill/>
          </a:ln>
        </p:spPr>
        <p:txBody>
          <a:bodyPr spcFirstLastPara="1" wrap="square" lIns="91425" tIns="45700" rIns="91425" bIns="45700" anchor="t" anchorCtr="0">
            <a:noAutofit/>
          </a:bodyPr>
          <a:lstStyle>
            <a:lvl1pPr marL="457200" lvl="0" indent="-374650" algn="l">
              <a:spcBef>
                <a:spcPts val="460"/>
              </a:spcBef>
              <a:spcAft>
                <a:spcPts val="0"/>
              </a:spcAft>
              <a:buClr>
                <a:schemeClr val="dk1"/>
              </a:buClr>
              <a:buSzPts val="2300"/>
              <a:buFont typeface="Arial"/>
              <a:buChar char="•"/>
              <a:defRPr sz="2300" b="0" i="0">
                <a:solidFill>
                  <a:schemeClr val="dk1"/>
                </a:solidFill>
                <a:latin typeface="Arial"/>
                <a:ea typeface="Arial"/>
                <a:cs typeface="Arial"/>
                <a:sym typeface="Aria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8" name="Google Shape;28;p3"/>
          <p:cNvSpPr/>
          <p:nvPr/>
        </p:nvSpPr>
        <p:spPr>
          <a:xfrm rot="-5400000">
            <a:off x="2551" y="460905"/>
            <a:ext cx="726714" cy="792193"/>
          </a:xfrm>
          <a:prstGeom prst="rect">
            <a:avLst/>
          </a:prstGeom>
          <a:solidFill>
            <a:srgbClr val="CAD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9" name="Google Shape;29;p3"/>
          <p:cNvSpPr/>
          <p:nvPr/>
        </p:nvSpPr>
        <p:spPr>
          <a:xfrm rot="-5400000">
            <a:off x="11357493" y="9788008"/>
            <a:ext cx="457199" cy="159782"/>
          </a:xfrm>
          <a:prstGeom prst="rect">
            <a:avLst/>
          </a:prstGeom>
          <a:solidFill>
            <a:srgbClr val="CAD3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0" name="Google Shape;30;p3"/>
          <p:cNvSpPr txBox="1">
            <a:spLocks noGrp="1"/>
          </p:cNvSpPr>
          <p:nvPr>
            <p:ph type="ftr" idx="11"/>
          </p:nvPr>
        </p:nvSpPr>
        <p:spPr>
          <a:xfrm>
            <a:off x="11887200" y="9829800"/>
            <a:ext cx="6400800" cy="342900"/>
          </a:xfrm>
          <a:prstGeom prst="rect">
            <a:avLst/>
          </a:prstGeom>
          <a:noFill/>
          <a:ln>
            <a:noFill/>
          </a:ln>
        </p:spPr>
        <p:txBody>
          <a:bodyPr spcFirstLastPara="1" wrap="square" lIns="137125" tIns="68550" rIns="137125" bIns="6855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706121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 2">
    <p:bg>
      <p:bgPr>
        <a:solidFill>
          <a:srgbClr val="1A258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1DD0F2-3B07-4CD9-C9D4-BD975901978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3023" y="0"/>
            <a:ext cx="18361023" cy="10287000"/>
          </a:xfrm>
          <a:prstGeom prst="rect">
            <a:avLst/>
          </a:prstGeom>
        </p:spPr>
      </p:pic>
      <p:sp>
        <p:nvSpPr>
          <p:cNvPr id="11" name="Rectangle 10">
            <a:extLst>
              <a:ext uri="{FF2B5EF4-FFF2-40B4-BE49-F238E27FC236}">
                <a16:creationId xmlns:a16="http://schemas.microsoft.com/office/drawing/2014/main" id="{19309EC5-8A84-9079-0A32-DD694DDB84E2}"/>
              </a:ext>
            </a:extLst>
          </p:cNvPr>
          <p:cNvSpPr/>
          <p:nvPr userDrawn="1"/>
        </p:nvSpPr>
        <p:spPr>
          <a:xfrm>
            <a:off x="762000" y="8343900"/>
            <a:ext cx="152400" cy="1219200"/>
          </a:xfrm>
          <a:prstGeom prst="rect">
            <a:avLst/>
          </a:prstGeom>
          <a:solidFill>
            <a:srgbClr val="D6E8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ext Placeholder 6">
            <a:extLst>
              <a:ext uri="{FF2B5EF4-FFF2-40B4-BE49-F238E27FC236}">
                <a16:creationId xmlns:a16="http://schemas.microsoft.com/office/drawing/2014/main" id="{70D2371B-9266-15FA-FC2A-1708C7327F22}"/>
              </a:ext>
            </a:extLst>
          </p:cNvPr>
          <p:cNvSpPr>
            <a:spLocks noGrp="1"/>
          </p:cNvSpPr>
          <p:nvPr>
            <p:ph type="body" sz="quarter" idx="11" hasCustomPrompt="1"/>
          </p:nvPr>
        </p:nvSpPr>
        <p:spPr>
          <a:xfrm>
            <a:off x="781878" y="4229100"/>
            <a:ext cx="9525000" cy="2209800"/>
          </a:xfrm>
        </p:spPr>
        <p:txBody>
          <a:bodyPr anchor="ctr">
            <a:noAutofit/>
          </a:bodyPr>
          <a:lstStyle>
            <a:lvl1pPr marL="0" indent="0">
              <a:lnSpc>
                <a:spcPts val="7341"/>
              </a:lnSpc>
              <a:buNone/>
              <a:defRPr sz="7500" b="0" i="0">
                <a:solidFill>
                  <a:schemeClr val="bg1"/>
                </a:solidFill>
                <a:latin typeface="Aptos" panose="020B0004020202020204" pitchFamily="34" charset="0"/>
              </a:defRPr>
            </a:lvl1pPr>
          </a:lstStyle>
          <a:p>
            <a:pPr lvl="0"/>
            <a:r>
              <a:rPr lang="en-GB" dirty="0"/>
              <a:t>OPEN GEOSPATIAL CONSORTIUM</a:t>
            </a:r>
            <a:endParaRPr lang="en-US" dirty="0"/>
          </a:p>
        </p:txBody>
      </p:sp>
      <p:sp>
        <p:nvSpPr>
          <p:cNvPr id="10" name="Text Placeholder 6">
            <a:extLst>
              <a:ext uri="{FF2B5EF4-FFF2-40B4-BE49-F238E27FC236}">
                <a16:creationId xmlns:a16="http://schemas.microsoft.com/office/drawing/2014/main" id="{1BD5B0C9-DE43-2451-ECE2-D1E27B88CECC}"/>
              </a:ext>
            </a:extLst>
          </p:cNvPr>
          <p:cNvSpPr>
            <a:spLocks noGrp="1"/>
          </p:cNvSpPr>
          <p:nvPr>
            <p:ph type="body" sz="quarter" idx="12" hasCustomPrompt="1"/>
          </p:nvPr>
        </p:nvSpPr>
        <p:spPr>
          <a:xfrm>
            <a:off x="781879" y="3253712"/>
            <a:ext cx="4533902" cy="955104"/>
          </a:xfrm>
        </p:spPr>
        <p:txBody>
          <a:bodyPr anchor="t">
            <a:noAutofit/>
          </a:bodyPr>
          <a:lstStyle>
            <a:lvl1pPr marL="0" indent="0">
              <a:lnSpc>
                <a:spcPts val="7341"/>
              </a:lnSpc>
              <a:buNone/>
              <a:defRPr sz="13301" b="1" i="0">
                <a:solidFill>
                  <a:schemeClr val="bg1"/>
                </a:solidFill>
                <a:latin typeface="Aptos" panose="020B0004020202020204" pitchFamily="34" charset="0"/>
              </a:defRPr>
            </a:lvl1pPr>
          </a:lstStyle>
          <a:p>
            <a:pPr lvl="0"/>
            <a:r>
              <a:rPr lang="en-GB" dirty="0"/>
              <a:t>OGC</a:t>
            </a:r>
            <a:endParaRPr lang="en-US" dirty="0"/>
          </a:p>
        </p:txBody>
      </p:sp>
      <p:sp>
        <p:nvSpPr>
          <p:cNvPr id="2" name="Title 1">
            <a:extLst>
              <a:ext uri="{FF2B5EF4-FFF2-40B4-BE49-F238E27FC236}">
                <a16:creationId xmlns:a16="http://schemas.microsoft.com/office/drawing/2014/main" id="{68D9D9D9-ACF1-FDFC-9EA3-26D0F3C2214A}"/>
              </a:ext>
            </a:extLst>
          </p:cNvPr>
          <p:cNvSpPr>
            <a:spLocks noGrp="1"/>
          </p:cNvSpPr>
          <p:nvPr>
            <p:ph type="title" hasCustomPrompt="1"/>
          </p:nvPr>
        </p:nvSpPr>
        <p:spPr>
          <a:xfrm>
            <a:off x="990600" y="8479633"/>
            <a:ext cx="5486400" cy="947738"/>
          </a:xfrm>
        </p:spPr>
        <p:txBody>
          <a:bodyPr anchor="b"/>
          <a:lstStyle>
            <a:lvl1pPr algn="l">
              <a:lnSpc>
                <a:spcPts val="3701"/>
              </a:lnSpc>
              <a:defRPr sz="2501" b="0">
                <a:solidFill>
                  <a:schemeClr val="bg1"/>
                </a:solidFill>
              </a:defRPr>
            </a:lvl1pPr>
          </a:lstStyle>
          <a:p>
            <a:r>
              <a:rPr lang="en-US" dirty="0"/>
              <a:t>NAME OF PERSON</a:t>
            </a:r>
            <a:br>
              <a:rPr lang="en-US" dirty="0"/>
            </a:br>
            <a:r>
              <a:rPr lang="en-US" dirty="0"/>
              <a:t>YYYY/MM/DD</a:t>
            </a:r>
          </a:p>
        </p:txBody>
      </p:sp>
      <p:pic>
        <p:nvPicPr>
          <p:cNvPr id="3" name="Graphic 2">
            <a:extLst>
              <a:ext uri="{FF2B5EF4-FFF2-40B4-BE49-F238E27FC236}">
                <a16:creationId xmlns:a16="http://schemas.microsoft.com/office/drawing/2014/main" id="{ED6684FE-59EA-B16B-2A79-6A7F5F5A7AC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6328" y="547190"/>
            <a:ext cx="1154873" cy="1154873"/>
          </a:xfrm>
          <a:prstGeom prst="rect">
            <a:avLst/>
          </a:prstGeom>
        </p:spPr>
      </p:pic>
    </p:spTree>
    <p:extLst>
      <p:ext uri="{BB962C8B-B14F-4D97-AF65-F5344CB8AC3E}">
        <p14:creationId xmlns:p14="http://schemas.microsoft.com/office/powerpoint/2010/main" val="17519598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Bulle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4324800-CFC8-4CF1-B297-52EC07618FB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436437" y="9473537"/>
            <a:ext cx="622964" cy="622964"/>
          </a:xfrm>
          <a:prstGeom prst="rect">
            <a:avLst/>
          </a:prstGeom>
        </p:spPr>
      </p:pic>
      <p:sp>
        <p:nvSpPr>
          <p:cNvPr id="2" name="Text Placeholder 2">
            <a:extLst>
              <a:ext uri="{FF2B5EF4-FFF2-40B4-BE49-F238E27FC236}">
                <a16:creationId xmlns:a16="http://schemas.microsoft.com/office/drawing/2014/main" id="{50E63C18-4494-429D-C7BD-8F1E6789EF1E}"/>
              </a:ext>
            </a:extLst>
          </p:cNvPr>
          <p:cNvSpPr>
            <a:spLocks noGrp="1"/>
          </p:cNvSpPr>
          <p:nvPr>
            <p:ph type="body" idx="16"/>
          </p:nvPr>
        </p:nvSpPr>
        <p:spPr>
          <a:xfrm>
            <a:off x="838201" y="2322444"/>
            <a:ext cx="16598237" cy="6853503"/>
          </a:xfrm>
        </p:spPr>
        <p:txBody>
          <a:bodyPr anchor="t">
            <a:noAutofit/>
          </a:bodyPr>
          <a:lstStyle>
            <a:lvl1pPr marL="342917" indent="-342917">
              <a:buFont typeface="Arial" panose="020B0604020202020204" pitchFamily="34" charset="0"/>
              <a:buChar char="•"/>
              <a:defRPr sz="3000" b="0" i="0">
                <a:solidFill>
                  <a:schemeClr val="tx1"/>
                </a:solidFill>
                <a:latin typeface="Aptos" panose="020B0004020202020204" pitchFamily="34" charset="0"/>
              </a:defRPr>
            </a:lvl1pPr>
            <a:lvl2pPr marL="742988" indent="-285765">
              <a:buFont typeface="Arial" panose="020B0604020202020204" pitchFamily="34" charset="0"/>
              <a:buChar char="•"/>
              <a:defRPr sz="2801">
                <a:solidFill>
                  <a:schemeClr val="tx1"/>
                </a:solidFill>
              </a:defRPr>
            </a:lvl2pPr>
            <a:lvl3pPr marL="1200210" indent="-285765">
              <a:buFont typeface="Arial" panose="020B0604020202020204" pitchFamily="34" charset="0"/>
              <a:buChar char="•"/>
              <a:defRPr sz="2801">
                <a:solidFill>
                  <a:schemeClr val="tx1"/>
                </a:solidFill>
              </a:defRPr>
            </a:lvl3pPr>
            <a:lvl4pPr marL="1371669" indent="0">
              <a:buNone/>
              <a:defRPr sz="1400">
                <a:solidFill>
                  <a:schemeClr val="tx1">
                    <a:tint val="75000"/>
                  </a:schemeClr>
                </a:solidFill>
              </a:defRPr>
            </a:lvl4pPr>
            <a:lvl5pPr marL="1828892" indent="0">
              <a:buNone/>
              <a:defRPr sz="1400">
                <a:solidFill>
                  <a:schemeClr val="tx1">
                    <a:tint val="75000"/>
                  </a:schemeClr>
                </a:solidFill>
              </a:defRPr>
            </a:lvl5pPr>
            <a:lvl6pPr marL="2286114" indent="0">
              <a:buNone/>
              <a:defRPr sz="1400">
                <a:solidFill>
                  <a:schemeClr val="tx1">
                    <a:tint val="75000"/>
                  </a:schemeClr>
                </a:solidFill>
              </a:defRPr>
            </a:lvl6pPr>
            <a:lvl7pPr marL="2743337" indent="0">
              <a:buNone/>
              <a:defRPr sz="1400">
                <a:solidFill>
                  <a:schemeClr val="tx1">
                    <a:tint val="75000"/>
                  </a:schemeClr>
                </a:solidFill>
              </a:defRPr>
            </a:lvl7pPr>
            <a:lvl8pPr marL="3200561" indent="0">
              <a:buNone/>
              <a:defRPr sz="1400">
                <a:solidFill>
                  <a:schemeClr val="tx1">
                    <a:tint val="75000"/>
                  </a:schemeClr>
                </a:solidFill>
              </a:defRPr>
            </a:lvl8pPr>
            <a:lvl9pPr marL="3657783" indent="0">
              <a:buNone/>
              <a:defRPr sz="1400">
                <a:solidFill>
                  <a:schemeClr val="tx1">
                    <a:tint val="75000"/>
                  </a:schemeClr>
                </a:solidFill>
              </a:defRPr>
            </a:lvl9pPr>
          </a:lstStyle>
          <a:p>
            <a:pPr lvl="0"/>
            <a:endParaRPr lang="en-US" dirty="0"/>
          </a:p>
        </p:txBody>
      </p:sp>
      <p:sp>
        <p:nvSpPr>
          <p:cNvPr id="4" name="Title 1">
            <a:extLst>
              <a:ext uri="{FF2B5EF4-FFF2-40B4-BE49-F238E27FC236}">
                <a16:creationId xmlns:a16="http://schemas.microsoft.com/office/drawing/2014/main" id="{CC4D061A-9182-0E47-58BB-1394889710DD}"/>
              </a:ext>
            </a:extLst>
          </p:cNvPr>
          <p:cNvSpPr>
            <a:spLocks noGrp="1"/>
          </p:cNvSpPr>
          <p:nvPr>
            <p:ph type="title"/>
          </p:nvPr>
        </p:nvSpPr>
        <p:spPr>
          <a:xfrm>
            <a:off x="863081" y="555036"/>
            <a:ext cx="16573356" cy="916056"/>
          </a:xfrm>
        </p:spPr>
        <p:txBody>
          <a:bodyPr anchor="ctr"/>
          <a:lstStyle>
            <a:lvl1pPr>
              <a:lnSpc>
                <a:spcPts val="4100"/>
              </a:lnSpc>
              <a:defRPr sz="4200">
                <a:solidFill>
                  <a:srgbClr val="263BD3"/>
                </a:solidFill>
              </a:defRPr>
            </a:lvl1pPr>
          </a:lstStyle>
          <a:p>
            <a:endParaRPr lang="en-US" dirty="0"/>
          </a:p>
        </p:txBody>
      </p:sp>
      <p:sp>
        <p:nvSpPr>
          <p:cNvPr id="6" name="Rectangle 5">
            <a:extLst>
              <a:ext uri="{FF2B5EF4-FFF2-40B4-BE49-F238E27FC236}">
                <a16:creationId xmlns:a16="http://schemas.microsoft.com/office/drawing/2014/main" id="{BDB5ECD6-ECF9-90A5-110C-BF2E6CC263AA}"/>
              </a:ext>
            </a:extLst>
          </p:cNvPr>
          <p:cNvSpPr/>
          <p:nvPr userDrawn="1"/>
        </p:nvSpPr>
        <p:spPr>
          <a:xfrm rot="16200000">
            <a:off x="-178533" y="572375"/>
            <a:ext cx="1149261" cy="792194"/>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 name="Picture 2" descr="Shape&#10;&#10;Description automatically generated with medium confidence">
            <a:extLst>
              <a:ext uri="{FF2B5EF4-FFF2-40B4-BE49-F238E27FC236}">
                <a16:creationId xmlns:a16="http://schemas.microsoft.com/office/drawing/2014/main" id="{C1AF7A7B-5F01-B0D5-6D4A-6D583D50D30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4578273" y="9334999"/>
            <a:ext cx="2858165" cy="79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4410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Slide 1">
    <p:bg>
      <p:bgRef idx="1002">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75991E-3D80-1093-0B9E-40DD452E6206}"/>
              </a:ext>
            </a:extLst>
          </p:cNvPr>
          <p:cNvSpPr/>
          <p:nvPr userDrawn="1"/>
        </p:nvSpPr>
        <p:spPr>
          <a:xfrm>
            <a:off x="0" y="-30843"/>
            <a:ext cx="18288000" cy="10286999"/>
          </a:xfrm>
          <a:prstGeom prst="rect">
            <a:avLst/>
          </a:prstGeom>
          <a:gradFill flip="none" rotWithShape="1">
            <a:gsLst>
              <a:gs pos="8000">
                <a:srgbClr val="263BD3"/>
              </a:gs>
              <a:gs pos="80000">
                <a:srgbClr val="1A258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74B08F70-9A8A-1BA7-803F-99BBD0A32D84}"/>
              </a:ext>
            </a:extLst>
          </p:cNvPr>
          <p:cNvSpPr>
            <a:spLocks noGrp="1"/>
          </p:cNvSpPr>
          <p:nvPr>
            <p:ph type="title" hasCustomPrompt="1"/>
          </p:nvPr>
        </p:nvSpPr>
        <p:spPr>
          <a:xfrm>
            <a:off x="705170" y="5981701"/>
            <a:ext cx="10867292" cy="3301613"/>
          </a:xfrm>
        </p:spPr>
        <p:txBody>
          <a:bodyPr anchor="t"/>
          <a:lstStyle>
            <a:lvl1pPr algn="l">
              <a:lnSpc>
                <a:spcPts val="8421"/>
              </a:lnSpc>
              <a:defRPr sz="9801" b="0" i="0" cap="none">
                <a:solidFill>
                  <a:srgbClr val="FFFFFF"/>
                </a:solidFill>
                <a:latin typeface="Aptos" panose="020B0004020202020204" pitchFamily="34" charset="0"/>
              </a:defRPr>
            </a:lvl1pPr>
          </a:lstStyle>
          <a:p>
            <a:r>
              <a:rPr lang="en-US" dirty="0"/>
              <a:t>Main Subject Headline Click To Add Content</a:t>
            </a:r>
          </a:p>
        </p:txBody>
      </p:sp>
      <p:pic>
        <p:nvPicPr>
          <p:cNvPr id="9" name="Picture 8" descr="A green globe with blue and yellow lines&#10;&#10;Description automatically generated">
            <a:extLst>
              <a:ext uri="{FF2B5EF4-FFF2-40B4-BE49-F238E27FC236}">
                <a16:creationId xmlns:a16="http://schemas.microsoft.com/office/drawing/2014/main" id="{3ACEB540-D319-D15F-94E4-6EB8FA97CA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13672" y="3225248"/>
            <a:ext cx="11601450" cy="7061753"/>
          </a:xfrm>
          <a:prstGeom prst="rect">
            <a:avLst/>
          </a:prstGeom>
        </p:spPr>
      </p:pic>
      <p:pic>
        <p:nvPicPr>
          <p:cNvPr id="2" name="Graphic 1">
            <a:extLst>
              <a:ext uri="{FF2B5EF4-FFF2-40B4-BE49-F238E27FC236}">
                <a16:creationId xmlns:a16="http://schemas.microsoft.com/office/drawing/2014/main" id="{3DC18C82-B48C-86A4-AE95-988D03A9D1B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43737" y="482668"/>
            <a:ext cx="1010864" cy="1010864"/>
          </a:xfrm>
          <a:prstGeom prst="rect">
            <a:avLst/>
          </a:prstGeom>
        </p:spPr>
      </p:pic>
      <p:pic>
        <p:nvPicPr>
          <p:cNvPr id="4" name="Picture 3" descr="A logo for a company&#10;&#10;AI-generated content may be incorrect.">
            <a:extLst>
              <a:ext uri="{FF2B5EF4-FFF2-40B4-BE49-F238E27FC236}">
                <a16:creationId xmlns:a16="http://schemas.microsoft.com/office/drawing/2014/main" id="{65EDFFFD-3062-C0CA-A962-E1493002FC8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787655" y="548024"/>
            <a:ext cx="1519148" cy="1367232"/>
          </a:xfrm>
          <a:prstGeom prst="rect">
            <a:avLst/>
          </a:prstGeom>
        </p:spPr>
      </p:pic>
    </p:spTree>
    <p:extLst>
      <p:ext uri="{BB962C8B-B14F-4D97-AF65-F5344CB8AC3E}">
        <p14:creationId xmlns:p14="http://schemas.microsoft.com/office/powerpoint/2010/main" val="367075085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rgbClr val="E1F0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A0BC1B-E121-22F6-EA4F-315A21DADD34}"/>
              </a:ext>
            </a:extLst>
          </p:cNvPr>
          <p:cNvSpPr/>
          <p:nvPr userDrawn="1"/>
        </p:nvSpPr>
        <p:spPr>
          <a:xfrm>
            <a:off x="1" y="-4312"/>
            <a:ext cx="18266435" cy="10286999"/>
          </a:xfrm>
          <a:prstGeom prst="rect">
            <a:avLst/>
          </a:prstGeom>
          <a:gradFill flip="none" rotWithShape="1">
            <a:gsLst>
              <a:gs pos="24000">
                <a:schemeClr val="bg1"/>
              </a:gs>
              <a:gs pos="100000">
                <a:srgbClr val="A3C3FF"/>
              </a:gs>
              <a:gs pos="77000">
                <a:srgbClr val="D3E4FF"/>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2">
            <a:extLst>
              <a:ext uri="{FF2B5EF4-FFF2-40B4-BE49-F238E27FC236}">
                <a16:creationId xmlns:a16="http://schemas.microsoft.com/office/drawing/2014/main" id="{7EF978E1-8A8E-5738-7509-37BA651F49E3}"/>
              </a:ext>
            </a:extLst>
          </p:cNvPr>
          <p:cNvSpPr/>
          <p:nvPr userDrawn="1"/>
        </p:nvSpPr>
        <p:spPr>
          <a:xfrm>
            <a:off x="17527151" y="8420101"/>
            <a:ext cx="739284" cy="1862585"/>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DECBAD72-8B13-ACB0-75FF-44382C60299A}"/>
              </a:ext>
            </a:extLst>
          </p:cNvPr>
          <p:cNvSpPr/>
          <p:nvPr userDrawn="1"/>
        </p:nvSpPr>
        <p:spPr>
          <a:xfrm>
            <a:off x="21566" y="8420101"/>
            <a:ext cx="9122435" cy="1921892"/>
          </a:xfrm>
          <a:prstGeom prst="rect">
            <a:avLst/>
          </a:prstGeom>
          <a:solidFill>
            <a:srgbClr val="263B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 Placeholder 3">
            <a:extLst>
              <a:ext uri="{FF2B5EF4-FFF2-40B4-BE49-F238E27FC236}">
                <a16:creationId xmlns:a16="http://schemas.microsoft.com/office/drawing/2014/main" id="{F7C539DE-7351-F083-BA2A-B4218EFAE00D}"/>
              </a:ext>
            </a:extLst>
          </p:cNvPr>
          <p:cNvSpPr>
            <a:spLocks noGrp="1"/>
          </p:cNvSpPr>
          <p:nvPr>
            <p:ph type="body" sz="half" idx="2" hasCustomPrompt="1"/>
          </p:nvPr>
        </p:nvSpPr>
        <p:spPr>
          <a:xfrm>
            <a:off x="745448" y="9105902"/>
            <a:ext cx="2593109" cy="548831"/>
          </a:xfrm>
        </p:spPr>
        <p:txBody>
          <a:bodyPr>
            <a:noAutofit/>
          </a:bodyPr>
          <a:lstStyle>
            <a:lvl1pPr marL="0" indent="0">
              <a:buNone/>
              <a:defRPr sz="2801" b="1" i="0">
                <a:solidFill>
                  <a:schemeClr val="bg1"/>
                </a:solidFill>
                <a:latin typeface="Aptos" panose="020B0004020202020204" pitchFamily="34" charset="0"/>
              </a:defRPr>
            </a:lvl1pPr>
            <a:lvl2pPr marL="457223" indent="0">
              <a:buNone/>
              <a:defRPr sz="1200"/>
            </a:lvl2pPr>
            <a:lvl3pPr marL="914445" indent="0">
              <a:buNone/>
              <a:defRPr sz="1001"/>
            </a:lvl3pPr>
            <a:lvl4pPr marL="1371669" indent="0">
              <a:buNone/>
              <a:defRPr sz="900"/>
            </a:lvl4pPr>
            <a:lvl5pPr marL="1828892" indent="0">
              <a:buNone/>
              <a:defRPr sz="900"/>
            </a:lvl5pPr>
            <a:lvl6pPr marL="2286114" indent="0">
              <a:buNone/>
              <a:defRPr sz="900"/>
            </a:lvl6pPr>
            <a:lvl7pPr marL="2743337" indent="0">
              <a:buNone/>
              <a:defRPr sz="900"/>
            </a:lvl7pPr>
            <a:lvl8pPr marL="3200561" indent="0">
              <a:buNone/>
              <a:defRPr sz="900"/>
            </a:lvl8pPr>
            <a:lvl9pPr marL="3657783" indent="0">
              <a:buNone/>
              <a:defRPr sz="900"/>
            </a:lvl9pPr>
          </a:lstStyle>
          <a:p>
            <a:pPr lvl="0"/>
            <a:r>
              <a:rPr lang="en-US" dirty="0" err="1"/>
              <a:t>www.ogc.org</a:t>
            </a:r>
            <a:endParaRPr lang="en-US" dirty="0"/>
          </a:p>
        </p:txBody>
      </p:sp>
      <p:sp>
        <p:nvSpPr>
          <p:cNvPr id="6" name="Title 1">
            <a:extLst>
              <a:ext uri="{FF2B5EF4-FFF2-40B4-BE49-F238E27FC236}">
                <a16:creationId xmlns:a16="http://schemas.microsoft.com/office/drawing/2014/main" id="{E34B6E06-9D16-BF9D-CD4A-43497B2A63E1}"/>
              </a:ext>
            </a:extLst>
          </p:cNvPr>
          <p:cNvSpPr>
            <a:spLocks noGrp="1"/>
          </p:cNvSpPr>
          <p:nvPr>
            <p:ph type="title" hasCustomPrompt="1"/>
          </p:nvPr>
        </p:nvSpPr>
        <p:spPr>
          <a:xfrm>
            <a:off x="658316" y="3486090"/>
            <a:ext cx="7634039" cy="2495610"/>
          </a:xfrm>
        </p:spPr>
        <p:txBody>
          <a:bodyPr anchor="t"/>
          <a:lstStyle>
            <a:lvl1pPr algn="l">
              <a:lnSpc>
                <a:spcPts val="9900"/>
              </a:lnSpc>
              <a:defRPr sz="12300" b="0" i="0" cap="none">
                <a:solidFill>
                  <a:schemeClr val="accent1">
                    <a:lumMod val="75000"/>
                  </a:schemeClr>
                </a:solidFill>
                <a:latin typeface="Aptos Display" panose="020B0004020202020204" pitchFamily="34" charset="0"/>
              </a:defRPr>
            </a:lvl1pPr>
          </a:lstStyle>
          <a:p>
            <a:r>
              <a:rPr lang="en-US" dirty="0"/>
              <a:t>THANK</a:t>
            </a:r>
            <a:br>
              <a:rPr lang="en-US" dirty="0"/>
            </a:br>
            <a:r>
              <a:rPr lang="en-US" dirty="0"/>
              <a:t>YOU</a:t>
            </a:r>
          </a:p>
        </p:txBody>
      </p:sp>
      <p:pic>
        <p:nvPicPr>
          <p:cNvPr id="23" name="Graphic 22">
            <a:hlinkClick r:id="rId2"/>
            <a:extLst>
              <a:ext uri="{FF2B5EF4-FFF2-40B4-BE49-F238E27FC236}">
                <a16:creationId xmlns:a16="http://schemas.microsoft.com/office/drawing/2014/main" id="{5E80DEB9-7302-517D-D762-3B89B5331F4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63554" y="9115880"/>
            <a:ext cx="444357" cy="434969"/>
          </a:xfrm>
          <a:prstGeom prst="rect">
            <a:avLst/>
          </a:prstGeom>
        </p:spPr>
      </p:pic>
      <p:pic>
        <p:nvPicPr>
          <p:cNvPr id="25" name="Graphic 24">
            <a:hlinkClick r:id="rId5"/>
            <a:extLst>
              <a:ext uri="{FF2B5EF4-FFF2-40B4-BE49-F238E27FC236}">
                <a16:creationId xmlns:a16="http://schemas.microsoft.com/office/drawing/2014/main" id="{A4425F64-9AB7-B578-8507-9BE7A01DC9D0}"/>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82189" y="9132680"/>
            <a:ext cx="610166" cy="434969"/>
          </a:xfrm>
          <a:prstGeom prst="rect">
            <a:avLst/>
          </a:prstGeom>
        </p:spPr>
      </p:pic>
      <p:cxnSp>
        <p:nvCxnSpPr>
          <p:cNvPr id="27" name="Straight Connector 26">
            <a:extLst>
              <a:ext uri="{FF2B5EF4-FFF2-40B4-BE49-F238E27FC236}">
                <a16:creationId xmlns:a16="http://schemas.microsoft.com/office/drawing/2014/main" id="{AC3AF3DD-E3F8-963A-7CE5-12FE73E6470F}"/>
              </a:ext>
            </a:extLst>
          </p:cNvPr>
          <p:cNvCxnSpPr/>
          <p:nvPr userDrawn="1"/>
        </p:nvCxnSpPr>
        <p:spPr>
          <a:xfrm>
            <a:off x="7288658" y="9041162"/>
            <a:ext cx="0" cy="623549"/>
          </a:xfrm>
          <a:prstGeom prst="line">
            <a:avLst/>
          </a:prstGeom>
          <a:ln w="19050">
            <a:solidFill>
              <a:srgbClr val="7FAEFF"/>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B234AFB3-C66F-E10A-4295-C25CBF9E1409}"/>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45448" y="591482"/>
            <a:ext cx="1154873" cy="1154873"/>
          </a:xfrm>
          <a:prstGeom prst="rect">
            <a:avLst/>
          </a:prstGeom>
        </p:spPr>
      </p:pic>
      <p:sp>
        <p:nvSpPr>
          <p:cNvPr id="15" name="Picture Placeholder 14">
            <a:extLst>
              <a:ext uri="{FF2B5EF4-FFF2-40B4-BE49-F238E27FC236}">
                <a16:creationId xmlns:a16="http://schemas.microsoft.com/office/drawing/2014/main" id="{02987B79-8C56-226E-FF8F-C1A6BFA690F1}"/>
              </a:ext>
            </a:extLst>
          </p:cNvPr>
          <p:cNvSpPr>
            <a:spLocks noGrp="1"/>
          </p:cNvSpPr>
          <p:nvPr>
            <p:ph type="pic" sz="quarter" idx="10"/>
          </p:nvPr>
        </p:nvSpPr>
        <p:spPr>
          <a:xfrm>
            <a:off x="9144001" y="4765"/>
            <a:ext cx="8383589" cy="8415338"/>
          </a:xfrm>
        </p:spPr>
        <p:txBody>
          <a:bodyPr/>
          <a:lstStyle/>
          <a:p>
            <a:r>
              <a:rPr lang="en-US"/>
              <a:t>Click icon to add picture</a:t>
            </a:r>
          </a:p>
        </p:txBody>
      </p:sp>
    </p:spTree>
    <p:extLst>
      <p:ext uri="{BB962C8B-B14F-4D97-AF65-F5344CB8AC3E}">
        <p14:creationId xmlns:p14="http://schemas.microsoft.com/office/powerpoint/2010/main" val="3009784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2">
    <p:bg>
      <p:bgPr>
        <a:solidFill>
          <a:srgbClr val="1A2584"/>
        </a:solidFill>
        <a:effectLst/>
      </p:bgPr>
    </p:bg>
    <p:spTree>
      <p:nvGrpSpPr>
        <p:cNvPr id="1" name=""/>
        <p:cNvGrpSpPr/>
        <p:nvPr/>
      </p:nvGrpSpPr>
      <p:grpSpPr>
        <a:xfrm>
          <a:off x="0" y="0"/>
          <a:ext cx="0" cy="0"/>
          <a:chOff x="0" y="0"/>
          <a:chExt cx="0" cy="0"/>
        </a:xfrm>
      </p:grpSpPr>
      <p:pic>
        <p:nvPicPr>
          <p:cNvPr id="3" name="Picture 2" descr="A blue wavy surface with dots and lines&#10;&#10;Description automatically generated">
            <a:extLst>
              <a:ext uri="{FF2B5EF4-FFF2-40B4-BE49-F238E27FC236}">
                <a16:creationId xmlns:a16="http://schemas.microsoft.com/office/drawing/2014/main" id="{67D55751-B4C4-B290-38BE-3C9FB72776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62"/>
          <a:stretch/>
        </p:blipFill>
        <p:spPr>
          <a:xfrm>
            <a:off x="5443" y="392218"/>
            <a:ext cx="18288000" cy="10287000"/>
          </a:xfrm>
          <a:prstGeom prst="rect">
            <a:avLst/>
          </a:prstGeom>
        </p:spPr>
      </p:pic>
      <p:pic>
        <p:nvPicPr>
          <p:cNvPr id="5" name="Graphic 4">
            <a:extLst>
              <a:ext uri="{FF2B5EF4-FFF2-40B4-BE49-F238E27FC236}">
                <a16:creationId xmlns:a16="http://schemas.microsoft.com/office/drawing/2014/main" id="{9343AEB7-9BE4-E9F5-AB93-DC61BBEB18A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392400" y="419100"/>
            <a:ext cx="2561492" cy="916054"/>
          </a:xfrm>
          <a:prstGeom prst="rect">
            <a:avLst/>
          </a:prstGeom>
        </p:spPr>
      </p:pic>
      <p:sp>
        <p:nvSpPr>
          <p:cNvPr id="7" name="Text Placeholder 10">
            <a:extLst>
              <a:ext uri="{FF2B5EF4-FFF2-40B4-BE49-F238E27FC236}">
                <a16:creationId xmlns:a16="http://schemas.microsoft.com/office/drawing/2014/main" id="{AADD6667-468B-56A6-B0DE-260CB38B829E}"/>
              </a:ext>
            </a:extLst>
          </p:cNvPr>
          <p:cNvSpPr>
            <a:spLocks noGrp="1"/>
          </p:cNvSpPr>
          <p:nvPr>
            <p:ph type="body" sz="quarter" idx="11" hasCustomPrompt="1"/>
          </p:nvPr>
        </p:nvSpPr>
        <p:spPr>
          <a:xfrm>
            <a:off x="728870" y="545170"/>
            <a:ext cx="10929730" cy="2971800"/>
          </a:xfrm>
        </p:spPr>
        <p:txBody>
          <a:bodyPr>
            <a:normAutofit/>
          </a:bodyPr>
          <a:lstStyle>
            <a:lvl1pPr marL="0" indent="0">
              <a:lnSpc>
                <a:spcPts val="7700"/>
              </a:lnSpc>
              <a:buFont typeface="Arial" panose="020B0604020202020204" pitchFamily="34" charset="0"/>
              <a:buNone/>
              <a:defRPr sz="8500">
                <a:solidFill>
                  <a:schemeClr val="bg1"/>
                </a:solidFill>
              </a:defRPr>
            </a:lvl1pPr>
          </a:lstStyle>
          <a:p>
            <a:pPr lvl="0"/>
            <a:r>
              <a:rPr lang="en-GB" dirty="0"/>
              <a:t>Presentation Title Click to Add Content</a:t>
            </a:r>
            <a:endParaRPr lang="en-US" dirty="0"/>
          </a:p>
        </p:txBody>
      </p:sp>
      <p:sp>
        <p:nvSpPr>
          <p:cNvPr id="17" name="Rectangle 16">
            <a:extLst>
              <a:ext uri="{FF2B5EF4-FFF2-40B4-BE49-F238E27FC236}">
                <a16:creationId xmlns:a16="http://schemas.microsoft.com/office/drawing/2014/main" id="{571D35DD-0974-DC8D-23B7-5BC59712F658}"/>
              </a:ext>
            </a:extLst>
          </p:cNvPr>
          <p:cNvSpPr/>
          <p:nvPr userDrawn="1"/>
        </p:nvSpPr>
        <p:spPr>
          <a:xfrm>
            <a:off x="762000" y="7277100"/>
            <a:ext cx="152400" cy="1219200"/>
          </a:xfrm>
          <a:prstGeom prst="rect">
            <a:avLst/>
          </a:prstGeom>
          <a:solidFill>
            <a:srgbClr val="AAB50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4D848BDF-BF6E-14C0-47DC-48BE2D5B7E71}"/>
              </a:ext>
            </a:extLst>
          </p:cNvPr>
          <p:cNvSpPr>
            <a:spLocks noGrp="1"/>
          </p:cNvSpPr>
          <p:nvPr>
            <p:ph type="title" hasCustomPrompt="1"/>
          </p:nvPr>
        </p:nvSpPr>
        <p:spPr>
          <a:xfrm>
            <a:off x="1066800" y="7277100"/>
            <a:ext cx="5486400" cy="566738"/>
          </a:xfrm>
        </p:spPr>
        <p:txBody>
          <a:bodyPr anchor="b"/>
          <a:lstStyle>
            <a:lvl1pPr algn="l">
              <a:defRPr sz="2500" b="1">
                <a:solidFill>
                  <a:schemeClr val="bg1"/>
                </a:solidFill>
              </a:defRPr>
            </a:lvl1pPr>
          </a:lstStyle>
          <a:p>
            <a:r>
              <a:rPr lang="en-US" dirty="0"/>
              <a:t>AUTHOR, AFFILIATION</a:t>
            </a:r>
          </a:p>
        </p:txBody>
      </p:sp>
      <p:sp>
        <p:nvSpPr>
          <p:cNvPr id="19" name="Text Placeholder 3">
            <a:extLst>
              <a:ext uri="{FF2B5EF4-FFF2-40B4-BE49-F238E27FC236}">
                <a16:creationId xmlns:a16="http://schemas.microsoft.com/office/drawing/2014/main" id="{B4CE9468-6417-595C-05E3-0B1BE26B592B}"/>
              </a:ext>
            </a:extLst>
          </p:cNvPr>
          <p:cNvSpPr>
            <a:spLocks noGrp="1"/>
          </p:cNvSpPr>
          <p:nvPr>
            <p:ph type="body" sz="half" idx="2" hasCustomPrompt="1"/>
          </p:nvPr>
        </p:nvSpPr>
        <p:spPr>
          <a:xfrm>
            <a:off x="1071282" y="7915274"/>
            <a:ext cx="5481918" cy="538163"/>
          </a:xfrm>
        </p:spPr>
        <p:txBody>
          <a:bodyPr>
            <a:normAutofit/>
          </a:bodyPr>
          <a:lstStyle>
            <a:lvl1pPr marL="0" indent="0">
              <a:buNone/>
              <a:defRPr sz="2500" b="0" i="0">
                <a:solidFill>
                  <a:schemeClr val="bg1"/>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Date Year</a:t>
            </a:r>
          </a:p>
        </p:txBody>
      </p:sp>
      <p:sp>
        <p:nvSpPr>
          <p:cNvPr id="2" name="Text Placeholder 3">
            <a:extLst>
              <a:ext uri="{FF2B5EF4-FFF2-40B4-BE49-F238E27FC236}">
                <a16:creationId xmlns:a16="http://schemas.microsoft.com/office/drawing/2014/main" id="{0AD61E94-E6F8-80DC-C007-EB93F1B2D979}"/>
              </a:ext>
            </a:extLst>
          </p:cNvPr>
          <p:cNvSpPr>
            <a:spLocks noGrp="1"/>
          </p:cNvSpPr>
          <p:nvPr>
            <p:ph type="body" sz="half" idx="12" hasCustomPrompt="1"/>
          </p:nvPr>
        </p:nvSpPr>
        <p:spPr>
          <a:xfrm>
            <a:off x="713372" y="4477662"/>
            <a:ext cx="7583230" cy="1238460"/>
          </a:xfrm>
        </p:spPr>
        <p:txBody>
          <a:bodyPr>
            <a:noAutofit/>
          </a:bodyPr>
          <a:lstStyle>
            <a:lvl1pPr marL="0" indent="0">
              <a:buNone/>
              <a:defRPr sz="5400" b="0" i="0" baseline="30000">
                <a:solidFill>
                  <a:schemeClr val="bg1"/>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IN" dirty="0" err="1"/>
              <a:t>GeoPose</a:t>
            </a:r>
            <a:r>
              <a:rPr lang="en-IN" dirty="0"/>
              <a:t> Standards Working </a:t>
            </a:r>
            <a:r>
              <a:rPr lang="en-IN" dirty="0" err="1"/>
              <a:t>Goup</a:t>
            </a:r>
            <a:r>
              <a:rPr lang="en-IN" dirty="0"/>
              <a:t> </a:t>
            </a:r>
            <a:endParaRPr lang="en-US" dirty="0"/>
          </a:p>
        </p:txBody>
      </p:sp>
    </p:spTree>
    <p:extLst>
      <p:ext uri="{BB962C8B-B14F-4D97-AF65-F5344CB8AC3E}">
        <p14:creationId xmlns:p14="http://schemas.microsoft.com/office/powerpoint/2010/main" val="194541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itle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FE8630-46BB-9AF4-620B-65303E9E7E16}"/>
              </a:ext>
            </a:extLst>
          </p:cNvPr>
          <p:cNvSpPr/>
          <p:nvPr userDrawn="1"/>
        </p:nvSpPr>
        <p:spPr>
          <a:xfrm>
            <a:off x="21566" y="26068"/>
            <a:ext cx="18266434" cy="10286999"/>
          </a:xfrm>
          <a:prstGeom prst="rect">
            <a:avLst/>
          </a:prstGeom>
          <a:gradFill flip="none" rotWithShape="1">
            <a:gsLst>
              <a:gs pos="100000">
                <a:srgbClr val="F3FFBB"/>
              </a:gs>
              <a:gs pos="62000">
                <a:srgbClr val="FFFFFF"/>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AE74F5F-411A-2F20-B03E-E84E45D36D4E}"/>
              </a:ext>
            </a:extLst>
          </p:cNvPr>
          <p:cNvSpPr>
            <a:spLocks noGrp="1"/>
          </p:cNvSpPr>
          <p:nvPr>
            <p:ph type="title" hasCustomPrompt="1"/>
          </p:nvPr>
        </p:nvSpPr>
        <p:spPr>
          <a:xfrm>
            <a:off x="914400" y="509086"/>
            <a:ext cx="13182600" cy="916055"/>
          </a:xfrm>
        </p:spPr>
        <p:txBody>
          <a:bodyPr anchor="t"/>
          <a:lstStyle>
            <a:lvl1pPr>
              <a:lnSpc>
                <a:spcPts val="6800"/>
              </a:lnSpc>
              <a:defRPr sz="7500">
                <a:solidFill>
                  <a:srgbClr val="263BD3"/>
                </a:solidFill>
              </a:defRPr>
            </a:lvl1pPr>
          </a:lstStyle>
          <a:p>
            <a:r>
              <a:rPr lang="en-GB" dirty="0"/>
              <a:t>Big Title Heading</a:t>
            </a:r>
            <a:endParaRPr lang="en-US" dirty="0"/>
          </a:p>
        </p:txBody>
      </p:sp>
      <p:pic>
        <p:nvPicPr>
          <p:cNvPr id="13" name="Graphic 12">
            <a:extLst>
              <a:ext uri="{FF2B5EF4-FFF2-40B4-BE49-F238E27FC236}">
                <a16:creationId xmlns:a16="http://schemas.microsoft.com/office/drawing/2014/main" id="{5A346ED9-67A6-795E-2E18-F96FC529A59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269308" y="495300"/>
            <a:ext cx="2561492" cy="916054"/>
          </a:xfrm>
          <a:prstGeom prst="rect">
            <a:avLst/>
          </a:prstGeom>
        </p:spPr>
      </p:pic>
      <p:sp>
        <p:nvSpPr>
          <p:cNvPr id="4" name="Text Placeholder 2">
            <a:extLst>
              <a:ext uri="{FF2B5EF4-FFF2-40B4-BE49-F238E27FC236}">
                <a16:creationId xmlns:a16="http://schemas.microsoft.com/office/drawing/2014/main" id="{C0770800-AE55-4C87-F52C-5E1000215992}"/>
              </a:ext>
            </a:extLst>
          </p:cNvPr>
          <p:cNvSpPr>
            <a:spLocks noGrp="1"/>
          </p:cNvSpPr>
          <p:nvPr>
            <p:ph type="body" idx="16" hasCustomPrompt="1"/>
          </p:nvPr>
        </p:nvSpPr>
        <p:spPr>
          <a:xfrm>
            <a:off x="899158" y="2259080"/>
            <a:ext cx="16273447" cy="4359251"/>
          </a:xfrm>
        </p:spPr>
        <p:txBody>
          <a:bodyPr anchor="t">
            <a:noAutofit/>
          </a:bodyPr>
          <a:lstStyle>
            <a:lvl1pPr marL="342900" indent="-342900">
              <a:buFont typeface="Arial" panose="020B0604020202020204" pitchFamily="34" charset="0"/>
              <a:buChar char="•"/>
              <a:defRPr sz="2300" b="0" i="0">
                <a:solidFill>
                  <a:schemeClr val="tx1"/>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Body copy content space.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Body copy content space.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Body copy content space.</a:t>
            </a:r>
          </a:p>
          <a:p>
            <a:pPr marL="342900" marR="0" lvl="0" indent="-342900" algn="l" defTabSz="914400" rtl="0" eaLnBrk="1" fontAlgn="auto" latinLnBrk="0" hangingPunct="1">
              <a:lnSpc>
                <a:spcPct val="100000"/>
              </a:lnSpc>
              <a:spcBef>
                <a:spcPct val="20000"/>
              </a:spcBef>
              <a:spcAft>
                <a:spcPts val="0"/>
              </a:spcAft>
              <a:buClrTx/>
              <a:buSzTx/>
              <a:tabLst/>
              <a:defRPr/>
            </a:pPr>
            <a:endParaRPr lang="en-US" dirty="0"/>
          </a:p>
          <a:p>
            <a:pPr lvl="0"/>
            <a:endParaRPr lang="en-US" dirty="0"/>
          </a:p>
        </p:txBody>
      </p:sp>
      <p:sp>
        <p:nvSpPr>
          <p:cNvPr id="6" name="Rectangle 5">
            <a:extLst>
              <a:ext uri="{FF2B5EF4-FFF2-40B4-BE49-F238E27FC236}">
                <a16:creationId xmlns:a16="http://schemas.microsoft.com/office/drawing/2014/main" id="{C7580FF4-DFB0-CCEE-0DD6-D876F8A97D0D}"/>
              </a:ext>
            </a:extLst>
          </p:cNvPr>
          <p:cNvSpPr/>
          <p:nvPr userDrawn="1"/>
        </p:nvSpPr>
        <p:spPr>
          <a:xfrm rot="16200000">
            <a:off x="2551" y="460905"/>
            <a:ext cx="726714" cy="792193"/>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514D35F-3739-8005-6C42-FB486DFD6BC9}"/>
              </a:ext>
            </a:extLst>
          </p:cNvPr>
          <p:cNvSpPr/>
          <p:nvPr userDrawn="1"/>
        </p:nvSpPr>
        <p:spPr>
          <a:xfrm rot="16200000">
            <a:off x="11357493" y="9788008"/>
            <a:ext cx="457199" cy="159782"/>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593;p40">
            <a:extLst>
              <a:ext uri="{FF2B5EF4-FFF2-40B4-BE49-F238E27FC236}">
                <a16:creationId xmlns:a16="http://schemas.microsoft.com/office/drawing/2014/main" id="{3A458BF1-AC46-202F-6326-AA49C2F95B45}"/>
              </a:ext>
            </a:extLst>
          </p:cNvPr>
          <p:cNvSpPr txBox="1">
            <a:spLocks noGrp="1"/>
          </p:cNvSpPr>
          <p:nvPr>
            <p:ph type="ftr" idx="4294967295"/>
          </p:nvPr>
        </p:nvSpPr>
        <p:spPr>
          <a:xfrm>
            <a:off x="11887200" y="9829800"/>
            <a:ext cx="6400800" cy="342900"/>
          </a:xfrm>
          <a:prstGeom prst="rect">
            <a:avLst/>
          </a:prstGeom>
          <a:noFill/>
          <a:ln>
            <a:noFill/>
          </a:ln>
        </p:spPr>
        <p:txBody>
          <a:bodyPr spcFirstLastPara="1" vert="horz" wrap="square" lIns="137138" tIns="68550" rIns="137138" bIns="68550" rtlCol="0" anchor="t" anchorCtr="0">
            <a:noAutofit/>
          </a:bodyPr>
          <a:lstStyle/>
          <a:p>
            <a:pPr>
              <a:buSzPts val="1400"/>
            </a:pPr>
            <a:r>
              <a:rPr lang="en-US" sz="1800" dirty="0">
                <a:latin typeface="Arial" panose="020B0604020202020204" pitchFamily="34" charset="0"/>
                <a:cs typeface="Arial" panose="020B0604020202020204" pitchFamily="34" charset="0"/>
              </a:rPr>
              <a:t>Copyright © 2025 Open Geospatial Consortium</a:t>
            </a:r>
            <a:endParaRPr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6427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Blank">
    <p:bg>
      <p:bgPr>
        <a:solidFill>
          <a:srgbClr val="E1F0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7CF913-2E12-EC62-F99F-0C283461A87C}"/>
              </a:ext>
            </a:extLst>
          </p:cNvPr>
          <p:cNvSpPr/>
          <p:nvPr userDrawn="1"/>
        </p:nvSpPr>
        <p:spPr>
          <a:xfrm>
            <a:off x="21566" y="1"/>
            <a:ext cx="18266434" cy="10286999"/>
          </a:xfrm>
          <a:prstGeom prst="rect">
            <a:avLst/>
          </a:prstGeom>
          <a:gradFill flip="none" rotWithShape="1">
            <a:gsLst>
              <a:gs pos="100000">
                <a:srgbClr val="F3FFBB"/>
              </a:gs>
              <a:gs pos="62000">
                <a:srgbClr val="FFFFFF"/>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E0D720E1-4478-24AB-FC1A-3A9C6DDA4AE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269308" y="495300"/>
            <a:ext cx="2561492" cy="916054"/>
          </a:xfrm>
          <a:prstGeom prst="rect">
            <a:avLst/>
          </a:prstGeom>
        </p:spPr>
      </p:pic>
      <p:sp>
        <p:nvSpPr>
          <p:cNvPr id="11" name="Title 1">
            <a:extLst>
              <a:ext uri="{FF2B5EF4-FFF2-40B4-BE49-F238E27FC236}">
                <a16:creationId xmlns:a16="http://schemas.microsoft.com/office/drawing/2014/main" id="{4D079CFF-A80B-E992-4B26-E1D07F0EA5B1}"/>
              </a:ext>
            </a:extLst>
          </p:cNvPr>
          <p:cNvSpPr>
            <a:spLocks noGrp="1"/>
          </p:cNvSpPr>
          <p:nvPr>
            <p:ph type="title" hasCustomPrompt="1"/>
          </p:nvPr>
        </p:nvSpPr>
        <p:spPr>
          <a:xfrm>
            <a:off x="937098" y="723900"/>
            <a:ext cx="12931302" cy="1295400"/>
          </a:xfrm>
        </p:spPr>
        <p:txBody>
          <a:bodyPr anchor="t"/>
          <a:lstStyle>
            <a:lvl1pPr>
              <a:lnSpc>
                <a:spcPts val="4700"/>
              </a:lnSpc>
              <a:defRPr sz="5500">
                <a:solidFill>
                  <a:srgbClr val="263BD3"/>
                </a:solidFill>
              </a:defRPr>
            </a:lvl1pPr>
          </a:lstStyle>
          <a:p>
            <a:r>
              <a:rPr lang="en-GB" dirty="0"/>
              <a:t>Main subject header content placement here</a:t>
            </a:r>
            <a:endParaRPr lang="en-US" dirty="0"/>
          </a:p>
        </p:txBody>
      </p:sp>
      <p:sp>
        <p:nvSpPr>
          <p:cNvPr id="12" name="Rectangle 11">
            <a:extLst>
              <a:ext uri="{FF2B5EF4-FFF2-40B4-BE49-F238E27FC236}">
                <a16:creationId xmlns:a16="http://schemas.microsoft.com/office/drawing/2014/main" id="{3DDCC182-EA1E-8E96-05B8-513A8F348C7C}"/>
              </a:ext>
            </a:extLst>
          </p:cNvPr>
          <p:cNvSpPr/>
          <p:nvPr userDrawn="1"/>
        </p:nvSpPr>
        <p:spPr>
          <a:xfrm rot="16200000">
            <a:off x="-92121" y="555576"/>
            <a:ext cx="916055" cy="792193"/>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499ACD9-E0BD-7D12-2F5D-176EA48C2931}"/>
              </a:ext>
            </a:extLst>
          </p:cNvPr>
          <p:cNvSpPr/>
          <p:nvPr userDrawn="1"/>
        </p:nvSpPr>
        <p:spPr>
          <a:xfrm rot="16200000">
            <a:off x="11357493" y="9788008"/>
            <a:ext cx="457199" cy="159782"/>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6899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Title Bulleted">
    <p:bg>
      <p:bgPr>
        <a:solidFill>
          <a:srgbClr val="E1F0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7CF913-2E12-EC62-F99F-0C283461A87C}"/>
              </a:ext>
            </a:extLst>
          </p:cNvPr>
          <p:cNvSpPr/>
          <p:nvPr userDrawn="1"/>
        </p:nvSpPr>
        <p:spPr>
          <a:xfrm>
            <a:off x="21566" y="1"/>
            <a:ext cx="18266434" cy="10286999"/>
          </a:xfrm>
          <a:prstGeom prst="rect">
            <a:avLst/>
          </a:prstGeom>
          <a:gradFill flip="none" rotWithShape="1">
            <a:gsLst>
              <a:gs pos="100000">
                <a:srgbClr val="F3FFBB"/>
              </a:gs>
              <a:gs pos="62000">
                <a:srgbClr val="FFFFFF"/>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E0D720E1-4478-24AB-FC1A-3A9C6DDA4AE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269308" y="495300"/>
            <a:ext cx="2561492" cy="916054"/>
          </a:xfrm>
          <a:prstGeom prst="rect">
            <a:avLst/>
          </a:prstGeom>
        </p:spPr>
      </p:pic>
      <p:sp>
        <p:nvSpPr>
          <p:cNvPr id="12" name="Rectangle 11">
            <a:extLst>
              <a:ext uri="{FF2B5EF4-FFF2-40B4-BE49-F238E27FC236}">
                <a16:creationId xmlns:a16="http://schemas.microsoft.com/office/drawing/2014/main" id="{3DDCC182-EA1E-8E96-05B8-513A8F348C7C}"/>
              </a:ext>
            </a:extLst>
          </p:cNvPr>
          <p:cNvSpPr/>
          <p:nvPr userDrawn="1"/>
        </p:nvSpPr>
        <p:spPr>
          <a:xfrm rot="16200000">
            <a:off x="-92121" y="555576"/>
            <a:ext cx="916055" cy="792193"/>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2">
            <a:extLst>
              <a:ext uri="{FF2B5EF4-FFF2-40B4-BE49-F238E27FC236}">
                <a16:creationId xmlns:a16="http://schemas.microsoft.com/office/drawing/2014/main" id="{3B7A94B2-C072-0E22-5620-0F8F4C7CD715}"/>
              </a:ext>
            </a:extLst>
          </p:cNvPr>
          <p:cNvSpPr>
            <a:spLocks noGrp="1"/>
          </p:cNvSpPr>
          <p:nvPr>
            <p:ph type="body" idx="16" hasCustomPrompt="1"/>
          </p:nvPr>
        </p:nvSpPr>
        <p:spPr>
          <a:xfrm>
            <a:off x="899158" y="2259080"/>
            <a:ext cx="16273447" cy="4359251"/>
          </a:xfrm>
        </p:spPr>
        <p:txBody>
          <a:bodyPr anchor="t">
            <a:noAutofit/>
          </a:bodyPr>
          <a:lstStyle>
            <a:lvl1pPr marL="342900" indent="-342900">
              <a:buFont typeface="Arial" panose="020B0604020202020204" pitchFamily="34" charset="0"/>
              <a:buChar char="•"/>
              <a:defRPr sz="2300" b="0" i="0">
                <a:solidFill>
                  <a:schemeClr val="tx1"/>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Body copy content space.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Body copy content space.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Bulleted copy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Body copy content space.</a:t>
            </a:r>
          </a:p>
          <a:p>
            <a:pPr marL="342900" marR="0" lvl="0" indent="-342900" algn="l" defTabSz="914400" rtl="0" eaLnBrk="1" fontAlgn="auto" latinLnBrk="0" hangingPunct="1">
              <a:lnSpc>
                <a:spcPct val="100000"/>
              </a:lnSpc>
              <a:spcBef>
                <a:spcPct val="20000"/>
              </a:spcBef>
              <a:spcAft>
                <a:spcPts val="0"/>
              </a:spcAft>
              <a:buClrTx/>
              <a:buSzTx/>
              <a:tabLst/>
              <a:defRPr/>
            </a:pPr>
            <a:endParaRPr lang="en-US" dirty="0"/>
          </a:p>
          <a:p>
            <a:pPr lvl="0"/>
            <a:endParaRPr lang="en-US" dirty="0"/>
          </a:p>
        </p:txBody>
      </p:sp>
      <p:sp>
        <p:nvSpPr>
          <p:cNvPr id="3" name="Title 1">
            <a:extLst>
              <a:ext uri="{FF2B5EF4-FFF2-40B4-BE49-F238E27FC236}">
                <a16:creationId xmlns:a16="http://schemas.microsoft.com/office/drawing/2014/main" id="{5A728B28-D58B-1DEF-FDD9-FB8EAA99BCB3}"/>
              </a:ext>
            </a:extLst>
          </p:cNvPr>
          <p:cNvSpPr>
            <a:spLocks noGrp="1"/>
          </p:cNvSpPr>
          <p:nvPr>
            <p:ph type="title" hasCustomPrompt="1"/>
          </p:nvPr>
        </p:nvSpPr>
        <p:spPr>
          <a:xfrm>
            <a:off x="937098" y="723900"/>
            <a:ext cx="13388502" cy="1295400"/>
          </a:xfrm>
        </p:spPr>
        <p:txBody>
          <a:bodyPr anchor="t"/>
          <a:lstStyle>
            <a:lvl1pPr>
              <a:lnSpc>
                <a:spcPts val="4700"/>
              </a:lnSpc>
              <a:defRPr sz="5500">
                <a:solidFill>
                  <a:srgbClr val="263BD3"/>
                </a:solidFill>
              </a:defRPr>
            </a:lvl1pPr>
          </a:lstStyle>
          <a:p>
            <a:r>
              <a:rPr lang="en-GB" dirty="0"/>
              <a:t>Main subject header content placement here</a:t>
            </a:r>
            <a:endParaRPr lang="en-US" dirty="0"/>
          </a:p>
        </p:txBody>
      </p:sp>
      <p:sp>
        <p:nvSpPr>
          <p:cNvPr id="6" name="Rectangle 5">
            <a:extLst>
              <a:ext uri="{FF2B5EF4-FFF2-40B4-BE49-F238E27FC236}">
                <a16:creationId xmlns:a16="http://schemas.microsoft.com/office/drawing/2014/main" id="{4E6E8916-12F7-4839-7DBC-D578F474E064}"/>
              </a:ext>
            </a:extLst>
          </p:cNvPr>
          <p:cNvSpPr/>
          <p:nvPr userDrawn="1"/>
        </p:nvSpPr>
        <p:spPr>
          <a:xfrm rot="16200000">
            <a:off x="11357493" y="9788008"/>
            <a:ext cx="457199" cy="159782"/>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11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ulleted Big">
    <p:bg>
      <p:bgPr>
        <a:solidFill>
          <a:srgbClr val="E1F0F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7CF913-2E12-EC62-F99F-0C283461A87C}"/>
              </a:ext>
            </a:extLst>
          </p:cNvPr>
          <p:cNvSpPr/>
          <p:nvPr userDrawn="1"/>
        </p:nvSpPr>
        <p:spPr>
          <a:xfrm>
            <a:off x="21566" y="1"/>
            <a:ext cx="18266434" cy="10286999"/>
          </a:xfrm>
          <a:prstGeom prst="rect">
            <a:avLst/>
          </a:prstGeom>
          <a:gradFill flip="none" rotWithShape="1">
            <a:gsLst>
              <a:gs pos="100000">
                <a:srgbClr val="F3FFBB"/>
              </a:gs>
              <a:gs pos="62000">
                <a:srgbClr val="FFFFFF"/>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E0D720E1-4478-24AB-FC1A-3A9C6DDA4AE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269308" y="495300"/>
            <a:ext cx="2561492" cy="916054"/>
          </a:xfrm>
          <a:prstGeom prst="rect">
            <a:avLst/>
          </a:prstGeom>
        </p:spPr>
      </p:pic>
      <p:sp>
        <p:nvSpPr>
          <p:cNvPr id="12" name="Rectangle 11">
            <a:extLst>
              <a:ext uri="{FF2B5EF4-FFF2-40B4-BE49-F238E27FC236}">
                <a16:creationId xmlns:a16="http://schemas.microsoft.com/office/drawing/2014/main" id="{3DDCC182-EA1E-8E96-05B8-513A8F348C7C}"/>
              </a:ext>
            </a:extLst>
          </p:cNvPr>
          <p:cNvSpPr/>
          <p:nvPr userDrawn="1"/>
        </p:nvSpPr>
        <p:spPr>
          <a:xfrm rot="16200000">
            <a:off x="-92121" y="555576"/>
            <a:ext cx="916055" cy="792193"/>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A728B28-D58B-1DEF-FDD9-FB8EAA99BCB3}"/>
              </a:ext>
            </a:extLst>
          </p:cNvPr>
          <p:cNvSpPr>
            <a:spLocks noGrp="1"/>
          </p:cNvSpPr>
          <p:nvPr>
            <p:ph type="title" hasCustomPrompt="1"/>
          </p:nvPr>
        </p:nvSpPr>
        <p:spPr>
          <a:xfrm>
            <a:off x="937098" y="723900"/>
            <a:ext cx="13388502" cy="1295400"/>
          </a:xfrm>
        </p:spPr>
        <p:txBody>
          <a:bodyPr anchor="t"/>
          <a:lstStyle>
            <a:lvl1pPr>
              <a:lnSpc>
                <a:spcPts val="4700"/>
              </a:lnSpc>
              <a:defRPr sz="5500">
                <a:solidFill>
                  <a:srgbClr val="263BD3"/>
                </a:solidFill>
              </a:defRPr>
            </a:lvl1pPr>
          </a:lstStyle>
          <a:p>
            <a:r>
              <a:rPr lang="en-GB" dirty="0"/>
              <a:t>Main subject header content placement here</a:t>
            </a:r>
            <a:endParaRPr lang="en-US" dirty="0"/>
          </a:p>
        </p:txBody>
      </p:sp>
      <p:sp>
        <p:nvSpPr>
          <p:cNvPr id="5" name="Text Placeholder 4">
            <a:extLst>
              <a:ext uri="{FF2B5EF4-FFF2-40B4-BE49-F238E27FC236}">
                <a16:creationId xmlns:a16="http://schemas.microsoft.com/office/drawing/2014/main" id="{F2B9FE15-DD5A-7FD9-9633-CB99FAB73544}"/>
              </a:ext>
            </a:extLst>
          </p:cNvPr>
          <p:cNvSpPr>
            <a:spLocks noGrp="1"/>
          </p:cNvSpPr>
          <p:nvPr>
            <p:ph type="body" sz="quarter" idx="16" hasCustomPrompt="1"/>
          </p:nvPr>
        </p:nvSpPr>
        <p:spPr>
          <a:xfrm>
            <a:off x="936625" y="2552700"/>
            <a:ext cx="16513175" cy="4267200"/>
          </a:xfrm>
        </p:spPr>
        <p:txBody>
          <a:bodyPr>
            <a:normAutofit/>
          </a:bodyPr>
          <a:lstStyle>
            <a:lvl2pPr marL="914400" indent="-457200">
              <a:lnSpc>
                <a:spcPts val="3140"/>
              </a:lnSpc>
              <a:buFont typeface="Arial" panose="020B0604020202020204" pitchFamily="34" charset="0"/>
              <a:buChar char="•"/>
              <a:defRPr sz="3200"/>
            </a:lvl2pPr>
          </a:lstStyle>
          <a:p>
            <a:pPr lvl="1"/>
            <a:r>
              <a:rPr lang="en-GB" dirty="0"/>
              <a:t>Bulleted Copy</a:t>
            </a:r>
          </a:p>
          <a:p>
            <a:pPr lvl="1"/>
            <a:r>
              <a:rPr lang="en-GB" dirty="0"/>
              <a:t>Bulleted Copy</a:t>
            </a:r>
          </a:p>
        </p:txBody>
      </p:sp>
      <p:sp>
        <p:nvSpPr>
          <p:cNvPr id="2" name="Rectangle 1">
            <a:extLst>
              <a:ext uri="{FF2B5EF4-FFF2-40B4-BE49-F238E27FC236}">
                <a16:creationId xmlns:a16="http://schemas.microsoft.com/office/drawing/2014/main" id="{DE1007E9-D734-EF10-7A99-8EAA64506B36}"/>
              </a:ext>
            </a:extLst>
          </p:cNvPr>
          <p:cNvSpPr/>
          <p:nvPr userDrawn="1"/>
        </p:nvSpPr>
        <p:spPr>
          <a:xfrm rot="16200000">
            <a:off x="11357493" y="9788008"/>
            <a:ext cx="457199" cy="159782"/>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735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Body">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15AB759D-FF5F-F437-54FE-C863F2D2E4AF}"/>
              </a:ext>
            </a:extLst>
          </p:cNvPr>
          <p:cNvSpPr/>
          <p:nvPr userDrawn="1"/>
        </p:nvSpPr>
        <p:spPr>
          <a:xfrm>
            <a:off x="0" y="-4313"/>
            <a:ext cx="18266434" cy="10286999"/>
          </a:xfrm>
          <a:prstGeom prst="rect">
            <a:avLst/>
          </a:prstGeom>
          <a:gradFill flip="none" rotWithShape="1">
            <a:gsLst>
              <a:gs pos="100000">
                <a:srgbClr val="F3FFBB"/>
              </a:gs>
              <a:gs pos="62000">
                <a:srgbClr val="FFFFFF"/>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AB6AA770-0F0E-15DA-9885-BFA070500A2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269308" y="495300"/>
            <a:ext cx="2561492" cy="916054"/>
          </a:xfrm>
          <a:prstGeom prst="rect">
            <a:avLst/>
          </a:prstGeom>
        </p:spPr>
      </p:pic>
      <p:sp>
        <p:nvSpPr>
          <p:cNvPr id="8" name="Rectangle 7">
            <a:extLst>
              <a:ext uri="{FF2B5EF4-FFF2-40B4-BE49-F238E27FC236}">
                <a16:creationId xmlns:a16="http://schemas.microsoft.com/office/drawing/2014/main" id="{5AC3AF0B-A0E6-CFE8-6A59-996D9CEF52C7}"/>
              </a:ext>
            </a:extLst>
          </p:cNvPr>
          <p:cNvSpPr/>
          <p:nvPr userDrawn="1"/>
        </p:nvSpPr>
        <p:spPr>
          <a:xfrm rot="16200000">
            <a:off x="-92121" y="555576"/>
            <a:ext cx="916055" cy="792193"/>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A814CE70-831C-0A2D-C41D-E8B5061647E9}"/>
              </a:ext>
            </a:extLst>
          </p:cNvPr>
          <p:cNvSpPr>
            <a:spLocks noGrp="1"/>
          </p:cNvSpPr>
          <p:nvPr>
            <p:ph type="body" idx="15" hasCustomPrompt="1"/>
          </p:nvPr>
        </p:nvSpPr>
        <p:spPr>
          <a:xfrm>
            <a:off x="947258" y="2476500"/>
            <a:ext cx="16273942" cy="6781800"/>
          </a:xfrm>
        </p:spPr>
        <p:txBody>
          <a:bodyPr anchor="t">
            <a:noAutofit/>
          </a:bodyPr>
          <a:lstStyle>
            <a:lvl1pPr marL="0" indent="0">
              <a:buNone/>
              <a:defRPr sz="2500" b="0" i="0">
                <a:solidFill>
                  <a:schemeClr val="tx1"/>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Body copy content will come here. Body copy content will come here. Body copy content will come here. copy content will come here. Body copy content will come here. Body copy content will come here. copy content will come here. Body copy content will come here. Body copy content will come here. copy content will come here. Body copy content will come here. Body copy content will come here. copy content will come here. Body copy content will come here. Body copy content will come here.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lang="en-US" dirty="0"/>
          </a:p>
          <a:p>
            <a:pPr lvl="0"/>
            <a:endParaRPr lang="en-US" dirty="0"/>
          </a:p>
        </p:txBody>
      </p:sp>
      <p:sp>
        <p:nvSpPr>
          <p:cNvPr id="9" name="Title 1">
            <a:extLst>
              <a:ext uri="{FF2B5EF4-FFF2-40B4-BE49-F238E27FC236}">
                <a16:creationId xmlns:a16="http://schemas.microsoft.com/office/drawing/2014/main" id="{861E41FC-085C-B512-11BF-B79A7423730F}"/>
              </a:ext>
            </a:extLst>
          </p:cNvPr>
          <p:cNvSpPr>
            <a:spLocks noGrp="1"/>
          </p:cNvSpPr>
          <p:nvPr>
            <p:ph type="title" hasCustomPrompt="1"/>
          </p:nvPr>
        </p:nvSpPr>
        <p:spPr>
          <a:xfrm>
            <a:off x="937098" y="723900"/>
            <a:ext cx="12702702" cy="1295400"/>
          </a:xfrm>
        </p:spPr>
        <p:txBody>
          <a:bodyPr anchor="t"/>
          <a:lstStyle>
            <a:lvl1pPr>
              <a:lnSpc>
                <a:spcPts val="4700"/>
              </a:lnSpc>
              <a:defRPr sz="5500">
                <a:solidFill>
                  <a:srgbClr val="263BD3"/>
                </a:solidFill>
              </a:defRPr>
            </a:lvl1pPr>
          </a:lstStyle>
          <a:p>
            <a:r>
              <a:rPr lang="en-GB" dirty="0"/>
              <a:t>Main subject header content placement here</a:t>
            </a:r>
            <a:endParaRPr lang="en-US" dirty="0"/>
          </a:p>
        </p:txBody>
      </p:sp>
      <p:sp>
        <p:nvSpPr>
          <p:cNvPr id="2" name="Rectangle 1">
            <a:extLst>
              <a:ext uri="{FF2B5EF4-FFF2-40B4-BE49-F238E27FC236}">
                <a16:creationId xmlns:a16="http://schemas.microsoft.com/office/drawing/2014/main" id="{1CB11900-C063-2380-B76A-29582A737690}"/>
              </a:ext>
            </a:extLst>
          </p:cNvPr>
          <p:cNvSpPr/>
          <p:nvPr userDrawn="1"/>
        </p:nvSpPr>
        <p:spPr>
          <a:xfrm rot="16200000">
            <a:off x="11357493" y="9788008"/>
            <a:ext cx="457199" cy="159782"/>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465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 for diagrams">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15AB759D-FF5F-F437-54FE-C863F2D2E4AF}"/>
              </a:ext>
            </a:extLst>
          </p:cNvPr>
          <p:cNvSpPr/>
          <p:nvPr userDrawn="1"/>
        </p:nvSpPr>
        <p:spPr>
          <a:xfrm>
            <a:off x="0" y="-4313"/>
            <a:ext cx="18266434" cy="10286999"/>
          </a:xfrm>
          <a:prstGeom prst="rect">
            <a:avLst/>
          </a:prstGeom>
          <a:gradFill flip="none" rotWithShape="1">
            <a:gsLst>
              <a:gs pos="100000">
                <a:srgbClr val="F3FFBB"/>
              </a:gs>
              <a:gs pos="62000">
                <a:srgbClr val="FFFFFF"/>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Graphic 41">
            <a:extLst>
              <a:ext uri="{FF2B5EF4-FFF2-40B4-BE49-F238E27FC236}">
                <a16:creationId xmlns:a16="http://schemas.microsoft.com/office/drawing/2014/main" id="{AB6AA770-0F0E-15DA-9885-BFA070500A2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269308" y="495300"/>
            <a:ext cx="2561492" cy="916054"/>
          </a:xfrm>
          <a:prstGeom prst="rect">
            <a:avLst/>
          </a:prstGeom>
        </p:spPr>
      </p:pic>
      <p:sp>
        <p:nvSpPr>
          <p:cNvPr id="2" name="Rectangle 1">
            <a:extLst>
              <a:ext uri="{FF2B5EF4-FFF2-40B4-BE49-F238E27FC236}">
                <a16:creationId xmlns:a16="http://schemas.microsoft.com/office/drawing/2014/main" id="{FDA3204A-D7E1-E293-D1C2-4D14599C5707}"/>
              </a:ext>
            </a:extLst>
          </p:cNvPr>
          <p:cNvSpPr/>
          <p:nvPr userDrawn="1"/>
        </p:nvSpPr>
        <p:spPr>
          <a:xfrm rot="16200000">
            <a:off x="11357493" y="9788008"/>
            <a:ext cx="457199" cy="159782"/>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AF3189D-505C-8926-035B-2FA75D0CEFFE}"/>
              </a:ext>
            </a:extLst>
          </p:cNvPr>
          <p:cNvSpPr>
            <a:spLocks noGrp="1"/>
          </p:cNvSpPr>
          <p:nvPr>
            <p:ph type="body" idx="15" hasCustomPrompt="1"/>
          </p:nvPr>
        </p:nvSpPr>
        <p:spPr>
          <a:xfrm>
            <a:off x="11648365" y="9764896"/>
            <a:ext cx="6465670" cy="255404"/>
          </a:xfrm>
        </p:spPr>
        <p:txBody>
          <a:bodyPr anchor="t">
            <a:noAutofit/>
          </a:bodyPr>
          <a:lstStyle>
            <a:lvl1pPr marL="0" indent="0">
              <a:buNone/>
              <a:defRPr sz="3600" b="0" i="0" baseline="30000">
                <a:solidFill>
                  <a:srgbClr val="263BD3"/>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131st OGC MEMBER MEETING, ROME, ITALY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lang="en-US" dirty="0"/>
          </a:p>
          <a:p>
            <a:pPr lvl="0"/>
            <a:endParaRPr lang="en-US" dirty="0"/>
          </a:p>
        </p:txBody>
      </p:sp>
    </p:spTree>
    <p:extLst>
      <p:ext uri="{BB962C8B-B14F-4D97-AF65-F5344CB8AC3E}">
        <p14:creationId xmlns:p14="http://schemas.microsoft.com/office/powerpoint/2010/main" val="785323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Body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FE8630-46BB-9AF4-620B-65303E9E7E16}"/>
              </a:ext>
            </a:extLst>
          </p:cNvPr>
          <p:cNvSpPr/>
          <p:nvPr userDrawn="1"/>
        </p:nvSpPr>
        <p:spPr>
          <a:xfrm>
            <a:off x="21566" y="1"/>
            <a:ext cx="18266434" cy="10286999"/>
          </a:xfrm>
          <a:prstGeom prst="rect">
            <a:avLst/>
          </a:prstGeom>
          <a:gradFill flip="none" rotWithShape="1">
            <a:gsLst>
              <a:gs pos="100000">
                <a:srgbClr val="F3FFBB"/>
              </a:gs>
              <a:gs pos="62000">
                <a:srgbClr val="FFFFFF"/>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5A346ED9-67A6-795E-2E18-F96FC529A59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5269308" y="495300"/>
            <a:ext cx="2561492" cy="916054"/>
          </a:xfrm>
          <a:prstGeom prst="rect">
            <a:avLst/>
          </a:prstGeom>
        </p:spPr>
      </p:pic>
      <p:sp>
        <p:nvSpPr>
          <p:cNvPr id="3" name="Text Placeholder 2">
            <a:extLst>
              <a:ext uri="{FF2B5EF4-FFF2-40B4-BE49-F238E27FC236}">
                <a16:creationId xmlns:a16="http://schemas.microsoft.com/office/drawing/2014/main" id="{E310D525-D7A2-BC60-DBD3-AB6F038C3639}"/>
              </a:ext>
            </a:extLst>
          </p:cNvPr>
          <p:cNvSpPr>
            <a:spLocks noGrp="1"/>
          </p:cNvSpPr>
          <p:nvPr>
            <p:ph type="body" idx="1" hasCustomPrompt="1"/>
          </p:nvPr>
        </p:nvSpPr>
        <p:spPr>
          <a:xfrm>
            <a:off x="917274" y="2158983"/>
            <a:ext cx="16258207" cy="752474"/>
          </a:xfrm>
        </p:spPr>
        <p:txBody>
          <a:bodyPr anchor="ctr">
            <a:noAutofit/>
          </a:bodyPr>
          <a:lstStyle>
            <a:lvl1pPr marL="0" indent="0">
              <a:buNone/>
              <a:defRPr sz="3400" b="0" i="0">
                <a:solidFill>
                  <a:schemeClr val="tx1"/>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err="1"/>
              <a:t>Subheadline</a:t>
            </a:r>
            <a:endParaRPr lang="en-US" dirty="0"/>
          </a:p>
        </p:txBody>
      </p:sp>
      <p:sp>
        <p:nvSpPr>
          <p:cNvPr id="4" name="Text Placeholder 2">
            <a:extLst>
              <a:ext uri="{FF2B5EF4-FFF2-40B4-BE49-F238E27FC236}">
                <a16:creationId xmlns:a16="http://schemas.microsoft.com/office/drawing/2014/main" id="{05C87FB5-73CA-B238-289C-4D53931826AD}"/>
              </a:ext>
            </a:extLst>
          </p:cNvPr>
          <p:cNvSpPr>
            <a:spLocks noGrp="1"/>
          </p:cNvSpPr>
          <p:nvPr>
            <p:ph type="body" idx="15" hasCustomPrompt="1"/>
          </p:nvPr>
        </p:nvSpPr>
        <p:spPr>
          <a:xfrm>
            <a:off x="914399" y="2969140"/>
            <a:ext cx="16258207" cy="1541666"/>
          </a:xfrm>
        </p:spPr>
        <p:txBody>
          <a:bodyPr anchor="t">
            <a:noAutofit/>
          </a:bodyPr>
          <a:lstStyle>
            <a:lvl1pPr marL="0" indent="0">
              <a:buNone/>
              <a:defRPr sz="2300" b="0" i="0">
                <a:solidFill>
                  <a:schemeClr val="tx1"/>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Body copy content will come here. Body copy content will come here. Body copy content will come here. copy content will come here. Body copy content will come here. Body copy content will come here. copy content will come here. Body copy content will come here. Body copy content will come here. copy content will come here. Body copy content will come here. Body copy content will come here. copy content will come here. Body copy content will come here. Body copy content will come here.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lang="en-US" dirty="0"/>
          </a:p>
          <a:p>
            <a:pPr lvl="0"/>
            <a:endParaRPr lang="en-US" dirty="0"/>
          </a:p>
        </p:txBody>
      </p:sp>
      <p:sp>
        <p:nvSpPr>
          <p:cNvPr id="6" name="Rectangle 5">
            <a:extLst>
              <a:ext uri="{FF2B5EF4-FFF2-40B4-BE49-F238E27FC236}">
                <a16:creationId xmlns:a16="http://schemas.microsoft.com/office/drawing/2014/main" id="{19C4B319-60A9-731B-4C92-8B9B3631EE96}"/>
              </a:ext>
            </a:extLst>
          </p:cNvPr>
          <p:cNvSpPr/>
          <p:nvPr userDrawn="1"/>
        </p:nvSpPr>
        <p:spPr>
          <a:xfrm rot="16200000">
            <a:off x="-92121" y="555576"/>
            <a:ext cx="916055" cy="792193"/>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20C7EE32-1600-EB7B-CEAF-4C2CBD623A07}"/>
              </a:ext>
            </a:extLst>
          </p:cNvPr>
          <p:cNvSpPr>
            <a:spLocks noGrp="1"/>
          </p:cNvSpPr>
          <p:nvPr>
            <p:ph type="body" idx="16" hasCustomPrompt="1"/>
          </p:nvPr>
        </p:nvSpPr>
        <p:spPr>
          <a:xfrm>
            <a:off x="899158" y="4899049"/>
            <a:ext cx="16273447" cy="4359251"/>
          </a:xfrm>
        </p:spPr>
        <p:txBody>
          <a:bodyPr anchor="t">
            <a:noAutofit/>
          </a:bodyPr>
          <a:lstStyle>
            <a:lvl1pPr marL="342900" indent="-342900">
              <a:buFont typeface="Arial" panose="020B0604020202020204" pitchFamily="34" charset="0"/>
              <a:buChar char="•"/>
              <a:defRPr sz="2300" b="0" i="0">
                <a:solidFill>
                  <a:schemeClr val="tx1"/>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342900" marR="0" lvl="0" indent="-342900" algn="l" defTabSz="914400" rtl="0" eaLnBrk="1" fontAlgn="auto" latinLnBrk="0" hangingPunct="1">
              <a:lnSpc>
                <a:spcPct val="100000"/>
              </a:lnSpc>
              <a:spcBef>
                <a:spcPct val="20000"/>
              </a:spcBef>
              <a:spcAft>
                <a:spcPts val="0"/>
              </a:spcAft>
              <a:buClrTx/>
              <a:buSzTx/>
              <a:tabLst/>
              <a:defRPr/>
            </a:pPr>
            <a:r>
              <a:rPr lang="en-US" dirty="0"/>
              <a:t>Body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Body copy content space.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Body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Body copy content space.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Body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copy content will come here. 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a:t>
            </a:r>
          </a:p>
          <a:p>
            <a:pPr marL="342900" marR="0" lvl="0" indent="-342900" algn="l" defTabSz="914400" rtl="0" eaLnBrk="1" fontAlgn="auto" latinLnBrk="0" hangingPunct="1">
              <a:lnSpc>
                <a:spcPct val="100000"/>
              </a:lnSpc>
              <a:spcBef>
                <a:spcPct val="20000"/>
              </a:spcBef>
              <a:spcAft>
                <a:spcPts val="0"/>
              </a:spcAft>
              <a:buClrTx/>
              <a:buSzTx/>
              <a:tabLst/>
              <a:defRPr/>
            </a:pPr>
            <a:r>
              <a:rPr lang="en-US" dirty="0"/>
              <a:t>Lorem Ipsum dolor sit </a:t>
            </a:r>
            <a:r>
              <a:rPr lang="en-US" dirty="0" err="1"/>
              <a:t>amet</a:t>
            </a:r>
            <a:r>
              <a:rPr lang="en-US" dirty="0"/>
              <a:t>, </a:t>
            </a:r>
            <a:r>
              <a:rPr lang="en-US" dirty="0" err="1"/>
              <a:t>consectur</a:t>
            </a:r>
            <a:r>
              <a:rPr lang="en-US" dirty="0"/>
              <a:t> </a:t>
            </a:r>
            <a:r>
              <a:rPr lang="en-US" dirty="0" err="1"/>
              <a:t>adipisci</a:t>
            </a:r>
            <a:r>
              <a:rPr lang="en-US" dirty="0"/>
              <a:t> </a:t>
            </a:r>
            <a:r>
              <a:rPr lang="en-US" dirty="0" err="1"/>
              <a:t>elit</a:t>
            </a:r>
            <a:r>
              <a:rPr lang="en-US" dirty="0"/>
              <a:t> sed. Body copy content space.</a:t>
            </a:r>
          </a:p>
          <a:p>
            <a:pPr marL="342900" marR="0" lvl="0" indent="-342900" algn="l" defTabSz="914400" rtl="0" eaLnBrk="1" fontAlgn="auto" latinLnBrk="0" hangingPunct="1">
              <a:lnSpc>
                <a:spcPct val="100000"/>
              </a:lnSpc>
              <a:spcBef>
                <a:spcPct val="20000"/>
              </a:spcBef>
              <a:spcAft>
                <a:spcPts val="0"/>
              </a:spcAft>
              <a:buClrTx/>
              <a:buSzTx/>
              <a:tabLst/>
              <a:defRPr/>
            </a:pPr>
            <a:endParaRPr lang="en-US" dirty="0"/>
          </a:p>
          <a:p>
            <a:pPr lvl="0"/>
            <a:endParaRPr lang="en-US" dirty="0"/>
          </a:p>
        </p:txBody>
      </p:sp>
      <p:sp>
        <p:nvSpPr>
          <p:cNvPr id="11" name="Title 1">
            <a:extLst>
              <a:ext uri="{FF2B5EF4-FFF2-40B4-BE49-F238E27FC236}">
                <a16:creationId xmlns:a16="http://schemas.microsoft.com/office/drawing/2014/main" id="{FDC32EF0-1512-7C4D-378B-7216DF9B158D}"/>
              </a:ext>
            </a:extLst>
          </p:cNvPr>
          <p:cNvSpPr>
            <a:spLocks noGrp="1"/>
          </p:cNvSpPr>
          <p:nvPr>
            <p:ph type="title" hasCustomPrompt="1"/>
          </p:nvPr>
        </p:nvSpPr>
        <p:spPr>
          <a:xfrm>
            <a:off x="937098" y="723900"/>
            <a:ext cx="12931302" cy="1295400"/>
          </a:xfrm>
        </p:spPr>
        <p:txBody>
          <a:bodyPr anchor="t"/>
          <a:lstStyle>
            <a:lvl1pPr>
              <a:lnSpc>
                <a:spcPts val="4700"/>
              </a:lnSpc>
              <a:defRPr sz="5500">
                <a:solidFill>
                  <a:srgbClr val="263BD3"/>
                </a:solidFill>
              </a:defRPr>
            </a:lvl1pPr>
          </a:lstStyle>
          <a:p>
            <a:r>
              <a:rPr lang="en-GB" dirty="0"/>
              <a:t>Main subject header content placement here</a:t>
            </a:r>
            <a:endParaRPr lang="en-US" dirty="0"/>
          </a:p>
        </p:txBody>
      </p:sp>
      <p:sp>
        <p:nvSpPr>
          <p:cNvPr id="8" name="Rectangle 7">
            <a:extLst>
              <a:ext uri="{FF2B5EF4-FFF2-40B4-BE49-F238E27FC236}">
                <a16:creationId xmlns:a16="http://schemas.microsoft.com/office/drawing/2014/main" id="{D585C55F-2F4F-16C4-F967-F1B7E4638F5D}"/>
              </a:ext>
            </a:extLst>
          </p:cNvPr>
          <p:cNvSpPr/>
          <p:nvPr userDrawn="1"/>
        </p:nvSpPr>
        <p:spPr>
          <a:xfrm rot="16200000">
            <a:off x="11357493" y="9788008"/>
            <a:ext cx="457199" cy="159782"/>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70C5E595-0E92-7C97-1010-54DE9B2B8545}"/>
              </a:ext>
            </a:extLst>
          </p:cNvPr>
          <p:cNvSpPr>
            <a:spLocks noGrp="1"/>
          </p:cNvSpPr>
          <p:nvPr>
            <p:ph type="body" idx="17" hasCustomPrompt="1"/>
          </p:nvPr>
        </p:nvSpPr>
        <p:spPr>
          <a:xfrm>
            <a:off x="11648365" y="9764896"/>
            <a:ext cx="6465670" cy="255404"/>
          </a:xfrm>
        </p:spPr>
        <p:txBody>
          <a:bodyPr anchor="t">
            <a:noAutofit/>
          </a:bodyPr>
          <a:lstStyle>
            <a:lvl1pPr marL="0" indent="0">
              <a:buNone/>
              <a:defRPr sz="3600" b="0" i="0" baseline="30000">
                <a:solidFill>
                  <a:srgbClr val="263BD3"/>
                </a:solidFill>
                <a:latin typeface="Aptos" panose="020B00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131st OGC MEMBER MEETING, ROME, ITALY</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lang="en-US" dirty="0"/>
          </a:p>
          <a:p>
            <a:pPr lvl="0"/>
            <a:endParaRPr lang="en-US" dirty="0"/>
          </a:p>
        </p:txBody>
      </p:sp>
    </p:spTree>
    <p:extLst>
      <p:ext uri="{BB962C8B-B14F-4D97-AF65-F5344CB8AC3E}">
        <p14:creationId xmlns:p14="http://schemas.microsoft.com/office/powerpoint/2010/main" val="328873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141732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0" i="0">
                <a:solidFill>
                  <a:schemeClr val="tx1">
                    <a:tint val="75000"/>
                  </a:schemeClr>
                </a:solidFill>
                <a:latin typeface="Aptos" panose="020B0004020202020204" pitchFamily="34" charset="0"/>
              </a:defRPr>
            </a:lvl1pPr>
          </a:lstStyle>
          <a:p>
            <a:fld id="{1D8BD707-D9CF-40AE-B4C6-C98DA3205C09}" type="datetimeFigureOut">
              <a:rPr lang="en-US" smtClean="0"/>
              <a:pPr/>
              <a:t>7/3/25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0" i="0">
                <a:solidFill>
                  <a:schemeClr val="tx1">
                    <a:tint val="75000"/>
                  </a:schemeClr>
                </a:solidFill>
                <a:latin typeface="Aptos" panose="020B0004020202020204"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0" i="0">
                <a:solidFill>
                  <a:schemeClr val="tx1">
                    <a:tint val="75000"/>
                  </a:schemeClr>
                </a:solidFill>
                <a:latin typeface="Aptos" panose="020B0004020202020204" pitchFamily="34"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0" r:id="rId1"/>
    <p:sldLayoutId id="2147483663" r:id="rId2"/>
    <p:sldLayoutId id="2147483688" r:id="rId3"/>
    <p:sldLayoutId id="2147483661" r:id="rId4"/>
    <p:sldLayoutId id="2147483690" r:id="rId5"/>
    <p:sldLayoutId id="2147483691" r:id="rId6"/>
    <p:sldLayoutId id="2147483677" r:id="rId7"/>
    <p:sldLayoutId id="2147483678" r:id="rId8"/>
    <p:sldLayoutId id="2147483689" r:id="rId9"/>
    <p:sldLayoutId id="2147483667" r:id="rId10"/>
    <p:sldLayoutId id="2147483692" r:id="rId11"/>
    <p:sldLayoutId id="2147483671" r:id="rId12"/>
    <p:sldLayoutId id="2147483693" r:id="rId13"/>
    <p:sldLayoutId id="2147483694" r:id="rId14"/>
    <p:sldLayoutId id="2147483695" r:id="rId15"/>
  </p:sldLayoutIdLst>
  <p:txStyles>
    <p:titleStyle>
      <a:lvl1pPr algn="l" defTabSz="914400" rtl="0" eaLnBrk="1" latinLnBrk="0" hangingPunct="1">
        <a:lnSpc>
          <a:spcPts val="14620"/>
        </a:lnSpc>
        <a:spcBef>
          <a:spcPct val="0"/>
        </a:spcBef>
        <a:buNone/>
        <a:defRPr sz="6600" b="0" i="0" kern="1200">
          <a:solidFill>
            <a:schemeClr val="tx1"/>
          </a:solidFill>
          <a:latin typeface="Aptos" panose="020B0004020202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3pPr>
      <a:lvl4pPr marL="1600200" indent="-228600" algn="l" defTabSz="914400" rtl="0" eaLnBrk="1" latinLnBrk="0" hangingPunct="1">
        <a:spcBef>
          <a:spcPct val="20000"/>
        </a:spcBef>
        <a:buFont typeface="Arial" pitchFamily="34" charset="0"/>
        <a:buChar char="–"/>
        <a:defRPr sz="2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4pPr>
      <a:lvl5pPr marL="2057400" indent="-228600" algn="l" defTabSz="914400" rtl="0" eaLnBrk="1" latinLnBrk="0" hangingPunct="1">
        <a:spcBef>
          <a:spcPct val="20000"/>
        </a:spcBef>
        <a:buFont typeface="Arial" pitchFamily="34" charset="0"/>
        <a:buChar char="»"/>
        <a:defRPr sz="2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141732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1"/>
            <a:ext cx="8229600" cy="452596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1"/>
            <a:ext cx="2133600" cy="365126"/>
          </a:xfrm>
          <a:prstGeom prst="rect">
            <a:avLst/>
          </a:prstGeom>
        </p:spPr>
        <p:txBody>
          <a:bodyPr vert="horz" lIns="91440" tIns="45720" rIns="91440" bIns="45720" rtlCol="0" anchor="ctr"/>
          <a:lstStyle>
            <a:lvl1pPr algn="l">
              <a:defRPr sz="1200" b="0" i="0">
                <a:solidFill>
                  <a:schemeClr val="tx1">
                    <a:tint val="75000"/>
                  </a:schemeClr>
                </a:solidFill>
                <a:latin typeface="Aptos" panose="020B0004020202020204" pitchFamily="34" charset="0"/>
              </a:defRPr>
            </a:lvl1pPr>
          </a:lstStyle>
          <a:p>
            <a:fld id="{1D8BD707-D9CF-40AE-B4C6-C98DA3205C09}" type="datetimeFigureOut">
              <a:rPr lang="en-US" smtClean="0"/>
              <a:pPr/>
              <a:t>7/4/25</a:t>
            </a:fld>
            <a:endParaRPr lang="en-US" dirty="0"/>
          </a:p>
        </p:txBody>
      </p:sp>
      <p:sp>
        <p:nvSpPr>
          <p:cNvPr id="5" name="Footer Placeholder 4"/>
          <p:cNvSpPr>
            <a:spLocks noGrp="1"/>
          </p:cNvSpPr>
          <p:nvPr>
            <p:ph type="ftr" sz="quarter" idx="3"/>
          </p:nvPr>
        </p:nvSpPr>
        <p:spPr>
          <a:xfrm>
            <a:off x="3124200" y="6356351"/>
            <a:ext cx="2895600" cy="365126"/>
          </a:xfrm>
          <a:prstGeom prst="rect">
            <a:avLst/>
          </a:prstGeom>
        </p:spPr>
        <p:txBody>
          <a:bodyPr vert="horz" lIns="91440" tIns="45720" rIns="91440" bIns="45720" rtlCol="0" anchor="ctr"/>
          <a:lstStyle>
            <a:lvl1pPr algn="ctr">
              <a:defRPr sz="1200" b="0" i="0">
                <a:solidFill>
                  <a:schemeClr val="tx1">
                    <a:tint val="75000"/>
                  </a:schemeClr>
                </a:solidFill>
                <a:latin typeface="Aptos" panose="020B0004020202020204" pitchFamily="34" charset="0"/>
              </a:defRPr>
            </a:lvl1pPr>
          </a:lstStyle>
          <a:p>
            <a:endParaRPr lang="en-US" dirty="0"/>
          </a:p>
        </p:txBody>
      </p:sp>
      <p:sp>
        <p:nvSpPr>
          <p:cNvPr id="6" name="Slide Number Placeholder 5"/>
          <p:cNvSpPr>
            <a:spLocks noGrp="1"/>
          </p:cNvSpPr>
          <p:nvPr>
            <p:ph type="sldNum" sz="quarter" idx="4"/>
          </p:nvPr>
        </p:nvSpPr>
        <p:spPr>
          <a:xfrm>
            <a:off x="6553200" y="6356351"/>
            <a:ext cx="2133600" cy="365126"/>
          </a:xfrm>
          <a:prstGeom prst="rect">
            <a:avLst/>
          </a:prstGeom>
        </p:spPr>
        <p:txBody>
          <a:bodyPr vert="horz" lIns="91440" tIns="45720" rIns="91440" bIns="45720" rtlCol="0" anchor="ctr"/>
          <a:lstStyle>
            <a:lvl1pPr algn="r">
              <a:defRPr sz="1200" b="0" i="0">
                <a:solidFill>
                  <a:schemeClr val="tx1">
                    <a:tint val="75000"/>
                  </a:schemeClr>
                </a:solidFill>
                <a:latin typeface="Aptos" panose="020B0004020202020204" pitchFamily="34" charset="0"/>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04852075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txStyles>
    <p:titleStyle>
      <a:lvl1pPr algn="l" defTabSz="914445" rtl="0" eaLnBrk="1" latinLnBrk="0" hangingPunct="1">
        <a:lnSpc>
          <a:spcPts val="14621"/>
        </a:lnSpc>
        <a:spcBef>
          <a:spcPct val="0"/>
        </a:spcBef>
        <a:buNone/>
        <a:defRPr sz="6600" b="0" i="0" kern="1200">
          <a:solidFill>
            <a:schemeClr val="tx1"/>
          </a:solidFill>
          <a:latin typeface="Aptos" panose="020B0004020202020204" pitchFamily="34" charset="0"/>
          <a:ea typeface="+mj-ea"/>
          <a:cs typeface="+mj-cs"/>
        </a:defRPr>
      </a:lvl1pPr>
    </p:titleStyle>
    <p:bodyStyle>
      <a:lvl1pPr marL="342917" indent="-342917" algn="l" defTabSz="914445" rtl="0" eaLnBrk="1" latinLnBrk="0" hangingPunct="1">
        <a:spcBef>
          <a:spcPct val="20000"/>
        </a:spcBef>
        <a:buFont typeface="Arial" pitchFamily="34" charset="0"/>
        <a:buChar char="•"/>
        <a:defRPr sz="32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1pPr>
      <a:lvl2pPr marL="914445" indent="-457223" algn="l" defTabSz="914445" rtl="0" eaLnBrk="1" latinLnBrk="0" hangingPunct="1">
        <a:spcBef>
          <a:spcPct val="20000"/>
        </a:spcBef>
        <a:buFont typeface="Arial" panose="020B0604020202020204" pitchFamily="34" charset="0"/>
        <a:buChar char="•"/>
        <a:defRPr sz="2801"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2pPr>
      <a:lvl3pPr marL="1257363" indent="-342917" algn="l" defTabSz="914445" rtl="0" eaLnBrk="1" latinLnBrk="0" hangingPunct="1">
        <a:spcBef>
          <a:spcPct val="20000"/>
        </a:spcBef>
        <a:buFont typeface="Arial" panose="020B0604020202020204" pitchFamily="34" charset="0"/>
        <a:buChar char="•"/>
        <a:defRPr sz="24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3pPr>
      <a:lvl4pPr marL="1714586" indent="-342917" algn="l" defTabSz="914445" rtl="0" eaLnBrk="1" latinLnBrk="0" hangingPunct="1">
        <a:spcBef>
          <a:spcPct val="20000"/>
        </a:spcBef>
        <a:buFont typeface="Arial" panose="020B0604020202020204" pitchFamily="34" charset="0"/>
        <a:buChar char="•"/>
        <a:defRPr sz="2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4pPr>
      <a:lvl5pPr marL="2171808" indent="-342917" algn="l" defTabSz="914445" rtl="0" eaLnBrk="1" latinLnBrk="0" hangingPunct="1">
        <a:spcBef>
          <a:spcPct val="20000"/>
        </a:spcBef>
        <a:buFont typeface="Arial" panose="020B0604020202020204" pitchFamily="34" charset="0"/>
        <a:buChar char="•"/>
        <a:defRPr sz="2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5pPr>
      <a:lvl6pPr marL="2514726" indent="-228612" algn="l" defTabSz="9144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949" indent="-228612" algn="l" defTabSz="9144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171" indent="-228612" algn="l" defTabSz="9144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395" indent="-228612" algn="l" defTabSz="91444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45" rtl="0" eaLnBrk="1" latinLnBrk="0" hangingPunct="1">
        <a:defRPr sz="1800" kern="1200">
          <a:solidFill>
            <a:schemeClr val="tx1"/>
          </a:solidFill>
          <a:latin typeface="+mn-lt"/>
          <a:ea typeface="+mn-ea"/>
          <a:cs typeface="+mn-cs"/>
        </a:defRPr>
      </a:lvl1pPr>
      <a:lvl2pPr marL="457223" algn="l" defTabSz="914445" rtl="0" eaLnBrk="1" latinLnBrk="0" hangingPunct="1">
        <a:defRPr sz="1800" kern="1200">
          <a:solidFill>
            <a:schemeClr val="tx1"/>
          </a:solidFill>
          <a:latin typeface="+mn-lt"/>
          <a:ea typeface="+mn-ea"/>
          <a:cs typeface="+mn-cs"/>
        </a:defRPr>
      </a:lvl2pPr>
      <a:lvl3pPr marL="914445" algn="l" defTabSz="914445" rtl="0" eaLnBrk="1" latinLnBrk="0" hangingPunct="1">
        <a:defRPr sz="1800" kern="1200">
          <a:solidFill>
            <a:schemeClr val="tx1"/>
          </a:solidFill>
          <a:latin typeface="+mn-lt"/>
          <a:ea typeface="+mn-ea"/>
          <a:cs typeface="+mn-cs"/>
        </a:defRPr>
      </a:lvl3pPr>
      <a:lvl4pPr marL="1371669" algn="l" defTabSz="914445" rtl="0" eaLnBrk="1" latinLnBrk="0" hangingPunct="1">
        <a:defRPr sz="1800" kern="1200">
          <a:solidFill>
            <a:schemeClr val="tx1"/>
          </a:solidFill>
          <a:latin typeface="+mn-lt"/>
          <a:ea typeface="+mn-ea"/>
          <a:cs typeface="+mn-cs"/>
        </a:defRPr>
      </a:lvl4pPr>
      <a:lvl5pPr marL="1828892" algn="l" defTabSz="914445" rtl="0" eaLnBrk="1" latinLnBrk="0" hangingPunct="1">
        <a:defRPr sz="1800" kern="1200">
          <a:solidFill>
            <a:schemeClr val="tx1"/>
          </a:solidFill>
          <a:latin typeface="+mn-lt"/>
          <a:ea typeface="+mn-ea"/>
          <a:cs typeface="+mn-cs"/>
        </a:defRPr>
      </a:lvl5pPr>
      <a:lvl6pPr marL="2286114" algn="l" defTabSz="914445" rtl="0" eaLnBrk="1" latinLnBrk="0" hangingPunct="1">
        <a:defRPr sz="1800" kern="1200">
          <a:solidFill>
            <a:schemeClr val="tx1"/>
          </a:solidFill>
          <a:latin typeface="+mn-lt"/>
          <a:ea typeface="+mn-ea"/>
          <a:cs typeface="+mn-cs"/>
        </a:defRPr>
      </a:lvl6pPr>
      <a:lvl7pPr marL="2743337" algn="l" defTabSz="914445" rtl="0" eaLnBrk="1" latinLnBrk="0" hangingPunct="1">
        <a:defRPr sz="1800" kern="1200">
          <a:solidFill>
            <a:schemeClr val="tx1"/>
          </a:solidFill>
          <a:latin typeface="+mn-lt"/>
          <a:ea typeface="+mn-ea"/>
          <a:cs typeface="+mn-cs"/>
        </a:defRPr>
      </a:lvl7pPr>
      <a:lvl8pPr marL="3200561" algn="l" defTabSz="914445" rtl="0" eaLnBrk="1" latinLnBrk="0" hangingPunct="1">
        <a:defRPr sz="1800" kern="1200">
          <a:solidFill>
            <a:schemeClr val="tx1"/>
          </a:solidFill>
          <a:latin typeface="+mn-lt"/>
          <a:ea typeface="+mn-ea"/>
          <a:cs typeface="+mn-cs"/>
        </a:defRPr>
      </a:lvl8pPr>
      <a:lvl9pPr marL="3657783" algn="l" defTabSz="91444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10.png"/><Relationship Id="rId26" Type="http://schemas.openxmlformats.org/officeDocument/2006/relationships/image" Target="../media/image35.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390.png"/><Relationship Id="rId7" Type="http://schemas.openxmlformats.org/officeDocument/2006/relationships/customXml" Target="../ink/ink3.xml"/><Relationship Id="rId12" Type="http://schemas.openxmlformats.org/officeDocument/2006/relationships/image" Target="../media/image28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image" Target="../media/image31.png"/><Relationship Id="rId16" Type="http://schemas.openxmlformats.org/officeDocument/2006/relationships/image" Target="../media/image300.png"/><Relationship Id="rId20" Type="http://schemas.openxmlformats.org/officeDocument/2006/relationships/image" Target="../media/image320.png"/><Relationship Id="rId29" Type="http://schemas.openxmlformats.org/officeDocument/2006/relationships/customXml" Target="../ink/ink14.xml"/><Relationship Id="rId1" Type="http://schemas.openxmlformats.org/officeDocument/2006/relationships/slideLayout" Target="../slideLayouts/slideLayout17.xml"/><Relationship Id="rId6" Type="http://schemas.openxmlformats.org/officeDocument/2006/relationships/image" Target="../media/image250.png"/><Relationship Id="rId11" Type="http://schemas.openxmlformats.org/officeDocument/2006/relationships/customXml" Target="../ink/ink5.xml"/><Relationship Id="rId24" Type="http://schemas.openxmlformats.org/officeDocument/2006/relationships/image" Target="../media/image34.png"/><Relationship Id="rId32" Type="http://schemas.openxmlformats.org/officeDocument/2006/relationships/image" Target="../media/image38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60.png"/><Relationship Id="rId10" Type="http://schemas.openxmlformats.org/officeDocument/2006/relationships/image" Target="../media/image270.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32.png"/><Relationship Id="rId9" Type="http://schemas.openxmlformats.org/officeDocument/2006/relationships/customXml" Target="../ink/ink4.xml"/><Relationship Id="rId14" Type="http://schemas.openxmlformats.org/officeDocument/2006/relationships/image" Target="../media/image290.png"/><Relationship Id="rId22" Type="http://schemas.openxmlformats.org/officeDocument/2006/relationships/image" Target="../media/image33.png"/><Relationship Id="rId27" Type="http://schemas.openxmlformats.org/officeDocument/2006/relationships/customXml" Target="../ink/ink13.xml"/><Relationship Id="rId30" Type="http://schemas.openxmlformats.org/officeDocument/2006/relationships/image" Target="../media/image370.png"/><Relationship Id="rId8" Type="http://schemas.openxmlformats.org/officeDocument/2006/relationships/image" Target="../media/image260.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presentation/d/1O_Q1ika5HX8FGdnzNp1_qIcmyVYaDSoynD78_687o6c/edit?slide=id.g160b973ccd4_2_41#slide=id.g160b973ccd4_2_41" TargetMode="External"/><Relationship Id="rId2" Type="http://schemas.openxmlformats.org/officeDocument/2006/relationships/hyperlink" Target="https://docs.google.com/presentation/d/1wBE0h3Tx7nv7cvfUWK_H2Nl4EllGOSqRlPaWeYbFs2U/edit?slide=id.p1#slide=id.p1" TargetMode="External"/><Relationship Id="rId1" Type="http://schemas.openxmlformats.org/officeDocument/2006/relationships/slideLayout" Target="../slideLayouts/slideLayout3.xml"/><Relationship Id="rId4" Type="http://schemas.openxmlformats.org/officeDocument/2006/relationships/hyperlink" Target="https://openexr.com/en/latest/InterpretingDeepPixels.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presentation/d/1e28blobnrG9zYl_8VyhjyWHs2ZqiW2z5MS94dxHMBSU/edit?slide=id.p1#slide=id.p1" TargetMode="External"/><Relationship Id="rId2" Type="http://schemas.openxmlformats.org/officeDocument/2006/relationships/hyperlink" Target="https://github.com/opengeospatial/GeoPose/issues/89" TargetMode="External"/><Relationship Id="rId1" Type="http://schemas.openxmlformats.org/officeDocument/2006/relationships/slideLayout" Target="../slideLayouts/slideLayout3.xml"/><Relationship Id="rId4" Type="http://schemas.openxmlformats.org/officeDocument/2006/relationships/hyperlink" Target="https://docs.google.com/presentation/d/1YLFjEXiKAGo4_o4EymYXlsTnkf9VjTkSk6QL3eRTOlY/edit?slide=id.p1#slide=id.p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presentation/d/10TWurB4hhN3XqDDXmp2d_bdlo2-yxtcowMC3rfkcteI/edit?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wLixbECicKIgLnC2U0uaTf_BvgpjtWn3uOExNnuVCd0/edit?tab=t.0#heading=h.lstsl7kl70qe" TargetMode="External"/><Relationship Id="rId2" Type="http://schemas.openxmlformats.org/officeDocument/2006/relationships/hyperlink" Target="https://docs.google.com/document/d/1YDlhuEAH5k8SyVETN_y8SmKGG_GECLEX508E1fPVvt8/edit?tab=t.0"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qCIY6dwE1SY"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EFF53F-13C4-0EB7-3169-6034A784AB10}"/>
              </a:ext>
            </a:extLst>
          </p:cNvPr>
          <p:cNvSpPr>
            <a:spLocks noGrp="1"/>
          </p:cNvSpPr>
          <p:nvPr>
            <p:ph type="body" sz="quarter" idx="11"/>
          </p:nvPr>
        </p:nvSpPr>
        <p:spPr>
          <a:xfrm>
            <a:off x="381000" y="1798776"/>
            <a:ext cx="14663530" cy="2971800"/>
          </a:xfrm>
        </p:spPr>
        <p:txBody>
          <a:bodyPr>
            <a:normAutofit/>
          </a:bodyPr>
          <a:lstStyle/>
          <a:p>
            <a:r>
              <a:rPr lang="en-US" dirty="0" err="1">
                <a:latin typeface="Arial" panose="020B0604020202020204" pitchFamily="34" charset="0"/>
                <a:cs typeface="Arial" panose="020B0604020202020204" pitchFamily="34" charset="0"/>
              </a:rPr>
              <a:t>GeoPose</a:t>
            </a:r>
            <a:r>
              <a:rPr lang="en-US" dirty="0">
                <a:latin typeface="Arial" panose="020B0604020202020204" pitchFamily="34" charset="0"/>
                <a:cs typeface="Arial" panose="020B0604020202020204" pitchFamily="34" charset="0"/>
              </a:rPr>
              <a:t> SWG Meeting #148</a:t>
            </a:r>
          </a:p>
        </p:txBody>
      </p:sp>
      <p:sp>
        <p:nvSpPr>
          <p:cNvPr id="10" name="Text Placeholder 9">
            <a:extLst>
              <a:ext uri="{FF2B5EF4-FFF2-40B4-BE49-F238E27FC236}">
                <a16:creationId xmlns:a16="http://schemas.microsoft.com/office/drawing/2014/main" id="{724AFF54-F0BF-BC16-3E2E-D7469BA76CC7}"/>
              </a:ext>
            </a:extLst>
          </p:cNvPr>
          <p:cNvSpPr>
            <a:spLocks noGrp="1"/>
          </p:cNvSpPr>
          <p:nvPr>
            <p:ph type="body" sz="half" idx="12"/>
          </p:nvPr>
        </p:nvSpPr>
        <p:spPr/>
        <p:txBody>
          <a:bodyPr/>
          <a:lstStyle/>
          <a:p>
            <a:r>
              <a:rPr lang="en-US" dirty="0">
                <a:latin typeface="Arial" panose="020B0604020202020204" pitchFamily="34" charset="0"/>
                <a:cs typeface="Arial" panose="020B0604020202020204" pitchFamily="34" charset="0"/>
              </a:rPr>
              <a:t>July 4, 2025</a:t>
            </a:r>
          </a:p>
        </p:txBody>
      </p:sp>
      <p:sp>
        <p:nvSpPr>
          <p:cNvPr id="6" name="Title 5">
            <a:extLst>
              <a:ext uri="{FF2B5EF4-FFF2-40B4-BE49-F238E27FC236}">
                <a16:creationId xmlns:a16="http://schemas.microsoft.com/office/drawing/2014/main" id="{361FF35F-5D27-71AB-DFA6-2BE77F246D0D}"/>
              </a:ext>
            </a:extLst>
          </p:cNvPr>
          <p:cNvSpPr>
            <a:spLocks noGrp="1"/>
          </p:cNvSpPr>
          <p:nvPr>
            <p:ph type="title"/>
          </p:nvPr>
        </p:nvSpPr>
        <p:spPr/>
        <p:txBody>
          <a:bodyPr/>
          <a:lstStyle/>
          <a:p>
            <a:endParaRPr lang="en-US"/>
          </a:p>
        </p:txBody>
      </p:sp>
      <p:sp>
        <p:nvSpPr>
          <p:cNvPr id="8" name="Text Placeholder 7">
            <a:extLst>
              <a:ext uri="{FF2B5EF4-FFF2-40B4-BE49-F238E27FC236}">
                <a16:creationId xmlns:a16="http://schemas.microsoft.com/office/drawing/2014/main" id="{7CE27D46-B24F-E315-6A4C-5A7D36B2EF9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28082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54E63-77E6-85E2-5585-DF7524BBC1B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C4B38B3-E25B-946F-AD9B-C5EFFEA58786}"/>
              </a:ext>
            </a:extLst>
          </p:cNvPr>
          <p:cNvSpPr>
            <a:spLocks noGrp="1"/>
          </p:cNvSpPr>
          <p:nvPr>
            <p:ph type="body" idx="16"/>
          </p:nvPr>
        </p:nvSpPr>
        <p:spPr>
          <a:xfrm>
            <a:off x="916034" y="1638300"/>
            <a:ext cx="16573356" cy="8305800"/>
          </a:xfrm>
        </p:spPr>
        <p:txBody>
          <a:bodyPr/>
          <a:lstStyle/>
          <a:p>
            <a:r>
              <a:rPr lang="en-US" u="sng" dirty="0"/>
              <a:t>Before</a:t>
            </a:r>
            <a:r>
              <a:rPr lang="en-US" dirty="0"/>
              <a:t>: Twenty-five proposed components in four groups. Review by looking a group diagram, then each component in sequence. Discussion embedded in process. About 1 minute of explanation per component.</a:t>
            </a:r>
          </a:p>
          <a:p>
            <a:r>
              <a:rPr lang="en-US" u="sng" dirty="0"/>
              <a:t>After</a:t>
            </a:r>
            <a:r>
              <a:rPr lang="en-US" dirty="0"/>
              <a:t>: Twenty components:</a:t>
            </a:r>
          </a:p>
          <a:p>
            <a:pPr lvl="1"/>
            <a:r>
              <a:rPr lang="en-US" dirty="0"/>
              <a:t>Core – 4</a:t>
            </a:r>
          </a:p>
          <a:p>
            <a:pPr lvl="1"/>
            <a:r>
              <a:rPr lang="en-US" dirty="0"/>
              <a:t>Time Coordinate – 4</a:t>
            </a:r>
          </a:p>
          <a:p>
            <a:pPr lvl="1"/>
            <a:r>
              <a:rPr lang="en-US" dirty="0"/>
              <a:t>Uncertainty – 4</a:t>
            </a:r>
          </a:p>
          <a:p>
            <a:pPr lvl="1"/>
            <a:r>
              <a:rPr lang="en-US" dirty="0"/>
              <a:t>Visual Positioning Support - 8 </a:t>
            </a:r>
          </a:p>
          <a:p>
            <a:pPr lvl="1"/>
            <a:endParaRPr lang="en-US" dirty="0"/>
          </a:p>
          <a:p>
            <a:r>
              <a:rPr lang="en-US" dirty="0"/>
              <a:t>These are incorporated into the MSF Visual Positioning Prototypes and will provide some feedback on implementation and practicality in time for the October workshop.</a:t>
            </a:r>
          </a:p>
        </p:txBody>
      </p:sp>
      <p:sp>
        <p:nvSpPr>
          <p:cNvPr id="3" name="Title 2">
            <a:extLst>
              <a:ext uri="{FF2B5EF4-FFF2-40B4-BE49-F238E27FC236}">
                <a16:creationId xmlns:a16="http://schemas.microsoft.com/office/drawing/2014/main" id="{9674F5E1-2626-C122-1DBC-CE1E9DD12C8A}"/>
              </a:ext>
            </a:extLst>
          </p:cNvPr>
          <p:cNvSpPr>
            <a:spLocks noGrp="1"/>
          </p:cNvSpPr>
          <p:nvPr>
            <p:ph type="title"/>
          </p:nvPr>
        </p:nvSpPr>
        <p:spPr/>
        <p:txBody>
          <a:bodyPr/>
          <a:lstStyle/>
          <a:p>
            <a:r>
              <a:rPr lang="en-US" dirty="0">
                <a:latin typeface="Aptos"/>
              </a:rPr>
              <a:t>Review of Components by WP</a:t>
            </a:r>
            <a:endParaRPr lang="en-US" dirty="0"/>
          </a:p>
        </p:txBody>
      </p:sp>
    </p:spTree>
    <p:extLst>
      <p:ext uri="{BB962C8B-B14F-4D97-AF65-F5344CB8AC3E}">
        <p14:creationId xmlns:p14="http://schemas.microsoft.com/office/powerpoint/2010/main" val="3804093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B265-1650-4A7B-6C52-23802F4E84EA}"/>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8AB9FCB5-6C8D-0F9C-B1AF-5C56E1466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5290" y="647700"/>
            <a:ext cx="10379954" cy="9639300"/>
          </a:xfrm>
          <a:prstGeom prst="rect">
            <a:avLst/>
          </a:prstGeom>
        </p:spPr>
      </p:pic>
      <p:sp>
        <p:nvSpPr>
          <p:cNvPr id="3" name="Title 2">
            <a:extLst>
              <a:ext uri="{FF2B5EF4-FFF2-40B4-BE49-F238E27FC236}">
                <a16:creationId xmlns:a16="http://schemas.microsoft.com/office/drawing/2014/main" id="{53FF44F4-FB7A-2003-44B8-CDF184BACD01}"/>
              </a:ext>
            </a:extLst>
          </p:cNvPr>
          <p:cNvSpPr>
            <a:spLocks noGrp="1"/>
          </p:cNvSpPr>
          <p:nvPr>
            <p:ph type="title"/>
          </p:nvPr>
        </p:nvSpPr>
        <p:spPr/>
        <p:txBody>
          <a:bodyPr/>
          <a:lstStyle/>
          <a:p>
            <a:r>
              <a:rPr lang="en-US" u="sng" dirty="0">
                <a:latin typeface="Aptos"/>
              </a:rPr>
              <a:t>Core</a:t>
            </a:r>
            <a:r>
              <a:rPr lang="en-US" dirty="0">
                <a:latin typeface="Aptos"/>
              </a:rPr>
              <a:t> Components Before and After</a:t>
            </a:r>
            <a:endParaRPr lang="en-US" dirty="0"/>
          </a:p>
        </p:txBody>
      </p:sp>
      <p:sp>
        <p:nvSpPr>
          <p:cNvPr id="10" name="TextBox 9">
            <a:extLst>
              <a:ext uri="{FF2B5EF4-FFF2-40B4-BE49-F238E27FC236}">
                <a16:creationId xmlns:a16="http://schemas.microsoft.com/office/drawing/2014/main" id="{6E09FCEC-76CF-E2F4-C061-42065D3A92D2}"/>
              </a:ext>
            </a:extLst>
          </p:cNvPr>
          <p:cNvSpPr txBox="1"/>
          <p:nvPr/>
        </p:nvSpPr>
        <p:spPr>
          <a:xfrm>
            <a:off x="1152525" y="9290567"/>
            <a:ext cx="1066800" cy="461665"/>
          </a:xfrm>
          <a:prstGeom prst="rect">
            <a:avLst/>
          </a:prstGeom>
          <a:noFill/>
        </p:spPr>
        <p:txBody>
          <a:bodyPr wrap="square" rtlCol="0">
            <a:spAutoFit/>
          </a:bodyPr>
          <a:lstStyle/>
          <a:p>
            <a:pPr defTabSz="914445"/>
            <a:r>
              <a:rPr lang="en-US" sz="2400" dirty="0">
                <a:solidFill>
                  <a:prstClr val="black"/>
                </a:solidFill>
                <a:latin typeface="Calibri"/>
              </a:rPr>
              <a:t>2:20</a:t>
            </a:r>
          </a:p>
        </p:txBody>
      </p:sp>
    </p:spTree>
    <p:extLst>
      <p:ext uri="{BB962C8B-B14F-4D97-AF65-F5344CB8AC3E}">
        <p14:creationId xmlns:p14="http://schemas.microsoft.com/office/powerpoint/2010/main" val="2710761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F11A0-4C70-69E0-7494-EA0C7059C1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32022F-4582-DAC3-9FBB-B6EF16A38174}"/>
              </a:ext>
            </a:extLst>
          </p:cNvPr>
          <p:cNvSpPr>
            <a:spLocks noGrp="1"/>
          </p:cNvSpPr>
          <p:nvPr>
            <p:ph type="title"/>
          </p:nvPr>
        </p:nvSpPr>
        <p:spPr/>
        <p:txBody>
          <a:bodyPr/>
          <a:lstStyle/>
          <a:p>
            <a:r>
              <a:rPr lang="en-US" u="sng" dirty="0">
                <a:latin typeface="Aptos"/>
              </a:rPr>
              <a:t>Time Coordinate </a:t>
            </a:r>
            <a:r>
              <a:rPr lang="en-US" dirty="0">
                <a:latin typeface="Aptos"/>
              </a:rPr>
              <a:t>Components - Before</a:t>
            </a:r>
            <a:endParaRPr lang="en-US" dirty="0"/>
          </a:p>
        </p:txBody>
      </p:sp>
      <p:pic>
        <p:nvPicPr>
          <p:cNvPr id="7" name="Picture 6" descr="A screenshot of a computer&#10;&#10;AI-generated content may be incorrect.">
            <a:extLst>
              <a:ext uri="{FF2B5EF4-FFF2-40B4-BE49-F238E27FC236}">
                <a16:creationId xmlns:a16="http://schemas.microsoft.com/office/drawing/2014/main" id="{42D2F412-0981-5512-4DD6-B65FFA593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2145"/>
            <a:ext cx="18288000" cy="6462713"/>
          </a:xfrm>
          <a:prstGeom prst="rect">
            <a:avLst/>
          </a:prstGeom>
        </p:spPr>
      </p:pic>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A20A33FF-9F1A-72E0-1105-E5EE3197F035}"/>
                  </a:ext>
                </a:extLst>
              </p14:cNvPr>
              <p14:cNvContentPartPr/>
              <p14:nvPr/>
            </p14:nvContentPartPr>
            <p14:xfrm>
              <a:off x="9941960" y="5297669"/>
              <a:ext cx="668520" cy="464760"/>
            </p14:xfrm>
          </p:contentPart>
        </mc:Choice>
        <mc:Fallback>
          <p:pic>
            <p:nvPicPr>
              <p:cNvPr id="9" name="Ink 8">
                <a:extLst>
                  <a:ext uri="{FF2B5EF4-FFF2-40B4-BE49-F238E27FC236}">
                    <a16:creationId xmlns:a16="http://schemas.microsoft.com/office/drawing/2014/main" id="{A20A33FF-9F1A-72E0-1105-E5EE3197F035}"/>
                  </a:ext>
                </a:extLst>
              </p:cNvPr>
              <p:cNvPicPr/>
              <p:nvPr/>
            </p:nvPicPr>
            <p:blipFill>
              <a:blip r:embed="rId4"/>
              <a:stretch>
                <a:fillRect/>
              </a:stretch>
            </p:blipFill>
            <p:spPr>
              <a:xfrm>
                <a:off x="9935840" y="5291549"/>
                <a:ext cx="680760" cy="477000"/>
              </a:xfrm>
              <a:prstGeom prst="rect">
                <a:avLst/>
              </a:prstGeom>
            </p:spPr>
          </p:pic>
        </mc:Fallback>
      </mc:AlternateContent>
      <p:grpSp>
        <p:nvGrpSpPr>
          <p:cNvPr id="26" name="Group 25">
            <a:extLst>
              <a:ext uri="{FF2B5EF4-FFF2-40B4-BE49-F238E27FC236}">
                <a16:creationId xmlns:a16="http://schemas.microsoft.com/office/drawing/2014/main" id="{B5A72B7A-E032-E100-8D07-DE444E7C659C}"/>
              </a:ext>
            </a:extLst>
          </p:cNvPr>
          <p:cNvGrpSpPr/>
          <p:nvPr/>
        </p:nvGrpSpPr>
        <p:grpSpPr>
          <a:xfrm>
            <a:off x="10884440" y="5731829"/>
            <a:ext cx="2035800" cy="1464120"/>
            <a:chOff x="10884440" y="5731829"/>
            <a:chExt cx="2035800" cy="14641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52BF8E1-C4D8-5431-C6E1-97ECDDA8CEC6}"/>
                    </a:ext>
                  </a:extLst>
                </p14:cNvPr>
                <p14:cNvContentPartPr/>
                <p14:nvPr/>
              </p14:nvContentPartPr>
              <p14:xfrm>
                <a:off x="10884440" y="5731829"/>
                <a:ext cx="365040" cy="336600"/>
              </p14:xfrm>
            </p:contentPart>
          </mc:Choice>
          <mc:Fallback xmlns="">
            <p:pic>
              <p:nvPicPr>
                <p:cNvPr id="10" name="Ink 9">
                  <a:extLst>
                    <a:ext uri="{FF2B5EF4-FFF2-40B4-BE49-F238E27FC236}">
                      <a16:creationId xmlns:a16="http://schemas.microsoft.com/office/drawing/2014/main" id="{152BF8E1-C4D8-5431-C6E1-97ECDDA8CEC6}"/>
                    </a:ext>
                  </a:extLst>
                </p:cNvPr>
                <p:cNvPicPr/>
                <p:nvPr/>
              </p:nvPicPr>
              <p:blipFill>
                <a:blip r:embed="rId6"/>
                <a:stretch>
                  <a:fillRect/>
                </a:stretch>
              </p:blipFill>
              <p:spPr>
                <a:xfrm>
                  <a:off x="10878320" y="5725709"/>
                  <a:ext cx="377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D40EDB1-EA9B-03D3-65DF-77264C2DBDC4}"/>
                    </a:ext>
                  </a:extLst>
                </p14:cNvPr>
                <p14:cNvContentPartPr/>
                <p14:nvPr/>
              </p14:nvContentPartPr>
              <p14:xfrm>
                <a:off x="11271440" y="6195509"/>
                <a:ext cx="196560" cy="186120"/>
              </p14:xfrm>
            </p:contentPart>
          </mc:Choice>
          <mc:Fallback xmlns="">
            <p:pic>
              <p:nvPicPr>
                <p:cNvPr id="11" name="Ink 10">
                  <a:extLst>
                    <a:ext uri="{FF2B5EF4-FFF2-40B4-BE49-F238E27FC236}">
                      <a16:creationId xmlns:a16="http://schemas.microsoft.com/office/drawing/2014/main" id="{8D40EDB1-EA9B-03D3-65DF-77264C2DBDC4}"/>
                    </a:ext>
                  </a:extLst>
                </p:cNvPr>
                <p:cNvPicPr/>
                <p:nvPr/>
              </p:nvPicPr>
              <p:blipFill>
                <a:blip r:embed="rId8"/>
                <a:stretch>
                  <a:fillRect/>
                </a:stretch>
              </p:blipFill>
              <p:spPr>
                <a:xfrm>
                  <a:off x="11265320" y="6189389"/>
                  <a:ext cx="208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E26D9C9E-94F4-6C2E-E42D-7ECD0D059E04}"/>
                    </a:ext>
                  </a:extLst>
                </p14:cNvPr>
                <p14:cNvContentPartPr/>
                <p14:nvPr/>
              </p14:nvContentPartPr>
              <p14:xfrm>
                <a:off x="11605160" y="6159509"/>
                <a:ext cx="224280" cy="482040"/>
              </p14:xfrm>
            </p:contentPart>
          </mc:Choice>
          <mc:Fallback xmlns="">
            <p:pic>
              <p:nvPicPr>
                <p:cNvPr id="13" name="Ink 12">
                  <a:extLst>
                    <a:ext uri="{FF2B5EF4-FFF2-40B4-BE49-F238E27FC236}">
                      <a16:creationId xmlns:a16="http://schemas.microsoft.com/office/drawing/2014/main" id="{E26D9C9E-94F4-6C2E-E42D-7ECD0D059E04}"/>
                    </a:ext>
                  </a:extLst>
                </p:cNvPr>
                <p:cNvPicPr/>
                <p:nvPr/>
              </p:nvPicPr>
              <p:blipFill>
                <a:blip r:embed="rId10"/>
                <a:stretch>
                  <a:fillRect/>
                </a:stretch>
              </p:blipFill>
              <p:spPr>
                <a:xfrm>
                  <a:off x="11599040" y="6153389"/>
                  <a:ext cx="23652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626DB86-3A5D-428A-0A98-F0E6B85D7BEC}"/>
                    </a:ext>
                  </a:extLst>
                </p14:cNvPr>
                <p14:cNvContentPartPr/>
                <p14:nvPr/>
              </p14:nvContentPartPr>
              <p14:xfrm>
                <a:off x="11711720" y="6284789"/>
                <a:ext cx="291960" cy="578520"/>
              </p14:xfrm>
            </p:contentPart>
          </mc:Choice>
          <mc:Fallback xmlns="">
            <p:pic>
              <p:nvPicPr>
                <p:cNvPr id="14" name="Ink 13">
                  <a:extLst>
                    <a:ext uri="{FF2B5EF4-FFF2-40B4-BE49-F238E27FC236}">
                      <a16:creationId xmlns:a16="http://schemas.microsoft.com/office/drawing/2014/main" id="{3626DB86-3A5D-428A-0A98-F0E6B85D7BEC}"/>
                    </a:ext>
                  </a:extLst>
                </p:cNvPr>
                <p:cNvPicPr/>
                <p:nvPr/>
              </p:nvPicPr>
              <p:blipFill>
                <a:blip r:embed="rId12"/>
                <a:stretch>
                  <a:fillRect/>
                </a:stretch>
              </p:blipFill>
              <p:spPr>
                <a:xfrm>
                  <a:off x="11705600" y="6278669"/>
                  <a:ext cx="30420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FA924AA-65F2-458A-7681-EEC35436B8F2}"/>
                    </a:ext>
                  </a:extLst>
                </p14:cNvPr>
                <p14:cNvContentPartPr/>
                <p14:nvPr/>
              </p14:nvContentPartPr>
              <p14:xfrm>
                <a:off x="11712800" y="6429509"/>
                <a:ext cx="276120" cy="90360"/>
              </p14:xfrm>
            </p:contentPart>
          </mc:Choice>
          <mc:Fallback xmlns="">
            <p:pic>
              <p:nvPicPr>
                <p:cNvPr id="16" name="Ink 15">
                  <a:extLst>
                    <a:ext uri="{FF2B5EF4-FFF2-40B4-BE49-F238E27FC236}">
                      <a16:creationId xmlns:a16="http://schemas.microsoft.com/office/drawing/2014/main" id="{6FA924AA-65F2-458A-7681-EEC35436B8F2}"/>
                    </a:ext>
                  </a:extLst>
                </p:cNvPr>
                <p:cNvPicPr/>
                <p:nvPr/>
              </p:nvPicPr>
              <p:blipFill>
                <a:blip r:embed="rId14"/>
                <a:stretch>
                  <a:fillRect/>
                </a:stretch>
              </p:blipFill>
              <p:spPr>
                <a:xfrm>
                  <a:off x="11706680" y="6423389"/>
                  <a:ext cx="2883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529D3733-EF3F-4C12-E230-F1650B2C9904}"/>
                    </a:ext>
                  </a:extLst>
                </p14:cNvPr>
                <p14:cNvContentPartPr/>
                <p14:nvPr/>
              </p14:nvContentPartPr>
              <p14:xfrm>
                <a:off x="11916560" y="6703829"/>
                <a:ext cx="236160" cy="323280"/>
              </p14:xfrm>
            </p:contentPart>
          </mc:Choice>
          <mc:Fallback xmlns="">
            <p:pic>
              <p:nvPicPr>
                <p:cNvPr id="18" name="Ink 17">
                  <a:extLst>
                    <a:ext uri="{FF2B5EF4-FFF2-40B4-BE49-F238E27FC236}">
                      <a16:creationId xmlns:a16="http://schemas.microsoft.com/office/drawing/2014/main" id="{529D3733-EF3F-4C12-E230-F1650B2C9904}"/>
                    </a:ext>
                  </a:extLst>
                </p:cNvPr>
                <p:cNvPicPr/>
                <p:nvPr/>
              </p:nvPicPr>
              <p:blipFill>
                <a:blip r:embed="rId16"/>
                <a:stretch>
                  <a:fillRect/>
                </a:stretch>
              </p:blipFill>
              <p:spPr>
                <a:xfrm>
                  <a:off x="11910440" y="6697709"/>
                  <a:ext cx="2484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A0B1926-CDA8-694D-AFC6-675566CBB5FE}"/>
                    </a:ext>
                  </a:extLst>
                </p14:cNvPr>
                <p14:cNvContentPartPr/>
                <p14:nvPr/>
              </p14:nvContentPartPr>
              <p14:xfrm>
                <a:off x="12177200" y="6877349"/>
                <a:ext cx="212760" cy="205920"/>
              </p14:xfrm>
            </p:contentPart>
          </mc:Choice>
          <mc:Fallback xmlns="">
            <p:pic>
              <p:nvPicPr>
                <p:cNvPr id="19" name="Ink 18">
                  <a:extLst>
                    <a:ext uri="{FF2B5EF4-FFF2-40B4-BE49-F238E27FC236}">
                      <a16:creationId xmlns:a16="http://schemas.microsoft.com/office/drawing/2014/main" id="{0A0B1926-CDA8-694D-AFC6-675566CBB5FE}"/>
                    </a:ext>
                  </a:extLst>
                </p:cNvPr>
                <p:cNvPicPr/>
                <p:nvPr/>
              </p:nvPicPr>
              <p:blipFill>
                <a:blip r:embed="rId18"/>
                <a:stretch>
                  <a:fillRect/>
                </a:stretch>
              </p:blipFill>
              <p:spPr>
                <a:xfrm>
                  <a:off x="12171080" y="6871229"/>
                  <a:ext cx="225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D8029E48-7F88-4F25-0349-A34FB9264FF0}"/>
                    </a:ext>
                  </a:extLst>
                </p14:cNvPr>
                <p14:cNvContentPartPr/>
                <p14:nvPr/>
              </p14:nvContentPartPr>
              <p14:xfrm>
                <a:off x="12266120" y="6937469"/>
                <a:ext cx="27720" cy="26640"/>
              </p14:xfrm>
            </p:contentPart>
          </mc:Choice>
          <mc:Fallback xmlns="">
            <p:pic>
              <p:nvPicPr>
                <p:cNvPr id="20" name="Ink 19">
                  <a:extLst>
                    <a:ext uri="{FF2B5EF4-FFF2-40B4-BE49-F238E27FC236}">
                      <a16:creationId xmlns:a16="http://schemas.microsoft.com/office/drawing/2014/main" id="{D8029E48-7F88-4F25-0349-A34FB9264FF0}"/>
                    </a:ext>
                  </a:extLst>
                </p:cNvPr>
                <p:cNvPicPr/>
                <p:nvPr/>
              </p:nvPicPr>
              <p:blipFill>
                <a:blip r:embed="rId20"/>
                <a:stretch>
                  <a:fillRect/>
                </a:stretch>
              </p:blipFill>
              <p:spPr>
                <a:xfrm>
                  <a:off x="12260000" y="6931349"/>
                  <a:ext cx="39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B6A42B99-908B-07ED-A3E5-6AB0B28C6CAE}"/>
                    </a:ext>
                  </a:extLst>
                </p14:cNvPr>
                <p14:cNvContentPartPr/>
                <p14:nvPr/>
              </p14:nvContentPartPr>
              <p14:xfrm>
                <a:off x="12177560" y="6854669"/>
                <a:ext cx="30600" cy="155880"/>
              </p14:xfrm>
            </p:contentPart>
          </mc:Choice>
          <mc:Fallback xmlns="">
            <p:pic>
              <p:nvPicPr>
                <p:cNvPr id="22" name="Ink 21">
                  <a:extLst>
                    <a:ext uri="{FF2B5EF4-FFF2-40B4-BE49-F238E27FC236}">
                      <a16:creationId xmlns:a16="http://schemas.microsoft.com/office/drawing/2014/main" id="{B6A42B99-908B-07ED-A3E5-6AB0B28C6CAE}"/>
                    </a:ext>
                  </a:extLst>
                </p:cNvPr>
                <p:cNvPicPr/>
                <p:nvPr/>
              </p:nvPicPr>
              <p:blipFill>
                <a:blip r:embed="rId22"/>
                <a:stretch>
                  <a:fillRect/>
                </a:stretch>
              </p:blipFill>
              <p:spPr>
                <a:xfrm>
                  <a:off x="12171440" y="6848549"/>
                  <a:ext cx="428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DDAF4100-23F3-49EF-7BD8-AA6CD9D68650}"/>
                    </a:ext>
                  </a:extLst>
                </p14:cNvPr>
                <p14:cNvContentPartPr/>
                <p14:nvPr/>
              </p14:nvContentPartPr>
              <p14:xfrm>
                <a:off x="12479600" y="6733349"/>
                <a:ext cx="440640" cy="462600"/>
              </p14:xfrm>
            </p:contentPart>
          </mc:Choice>
          <mc:Fallback xmlns="">
            <p:pic>
              <p:nvPicPr>
                <p:cNvPr id="24" name="Ink 23">
                  <a:extLst>
                    <a:ext uri="{FF2B5EF4-FFF2-40B4-BE49-F238E27FC236}">
                      <a16:creationId xmlns:a16="http://schemas.microsoft.com/office/drawing/2014/main" id="{DDAF4100-23F3-49EF-7BD8-AA6CD9D68650}"/>
                    </a:ext>
                  </a:extLst>
                </p:cNvPr>
                <p:cNvPicPr/>
                <p:nvPr/>
              </p:nvPicPr>
              <p:blipFill>
                <a:blip r:embed="rId24"/>
                <a:stretch>
                  <a:fillRect/>
                </a:stretch>
              </p:blipFill>
              <p:spPr>
                <a:xfrm>
                  <a:off x="12473480" y="6727229"/>
                  <a:ext cx="452880" cy="474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25" name="Ink 24">
                <a:extLst>
                  <a:ext uri="{FF2B5EF4-FFF2-40B4-BE49-F238E27FC236}">
                    <a16:creationId xmlns:a16="http://schemas.microsoft.com/office/drawing/2014/main" id="{0EF6EED8-441F-8ABB-A2A1-9DF45A892F42}"/>
                  </a:ext>
                </a:extLst>
              </p14:cNvPr>
              <p14:cNvContentPartPr/>
              <p14:nvPr/>
            </p14:nvContentPartPr>
            <p14:xfrm>
              <a:off x="12395000" y="7343909"/>
              <a:ext cx="28440" cy="12600"/>
            </p14:xfrm>
          </p:contentPart>
        </mc:Choice>
        <mc:Fallback>
          <p:pic>
            <p:nvPicPr>
              <p:cNvPr id="25" name="Ink 24">
                <a:extLst>
                  <a:ext uri="{FF2B5EF4-FFF2-40B4-BE49-F238E27FC236}">
                    <a16:creationId xmlns:a16="http://schemas.microsoft.com/office/drawing/2014/main" id="{0EF6EED8-441F-8ABB-A2A1-9DF45A892F42}"/>
                  </a:ext>
                </a:extLst>
              </p:cNvPr>
              <p:cNvPicPr/>
              <p:nvPr/>
            </p:nvPicPr>
            <p:blipFill>
              <a:blip r:embed="rId26"/>
              <a:stretch>
                <a:fillRect/>
              </a:stretch>
            </p:blipFill>
            <p:spPr>
              <a:xfrm>
                <a:off x="12388880" y="7337609"/>
                <a:ext cx="40680" cy="25200"/>
              </a:xfrm>
              <a:prstGeom prst="rect">
                <a:avLst/>
              </a:prstGeom>
            </p:spPr>
          </p:pic>
        </mc:Fallback>
      </mc:AlternateContent>
      <p:grpSp>
        <p:nvGrpSpPr>
          <p:cNvPr id="29" name="Group 28">
            <a:extLst>
              <a:ext uri="{FF2B5EF4-FFF2-40B4-BE49-F238E27FC236}">
                <a16:creationId xmlns:a16="http://schemas.microsoft.com/office/drawing/2014/main" id="{D95F84E4-5EFE-92BA-D149-0ABA9516B66A}"/>
              </a:ext>
            </a:extLst>
          </p:cNvPr>
          <p:cNvGrpSpPr/>
          <p:nvPr/>
        </p:nvGrpSpPr>
        <p:grpSpPr>
          <a:xfrm>
            <a:off x="12801440" y="7245269"/>
            <a:ext cx="203400" cy="186480"/>
            <a:chOff x="12801440" y="7245269"/>
            <a:chExt cx="203400" cy="186480"/>
          </a:xfrm>
        </p:grpSpPr>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49C701F5-7EC2-2A6A-A0F5-38DEFAF40F08}"/>
                    </a:ext>
                  </a:extLst>
                </p14:cNvPr>
                <p14:cNvContentPartPr/>
                <p14:nvPr/>
              </p14:nvContentPartPr>
              <p14:xfrm>
                <a:off x="12801440" y="7245269"/>
                <a:ext cx="174600" cy="149040"/>
              </p14:xfrm>
            </p:contentPart>
          </mc:Choice>
          <mc:Fallback xmlns="">
            <p:pic>
              <p:nvPicPr>
                <p:cNvPr id="27" name="Ink 26">
                  <a:extLst>
                    <a:ext uri="{FF2B5EF4-FFF2-40B4-BE49-F238E27FC236}">
                      <a16:creationId xmlns:a16="http://schemas.microsoft.com/office/drawing/2014/main" id="{49C701F5-7EC2-2A6A-A0F5-38DEFAF40F08}"/>
                    </a:ext>
                  </a:extLst>
                </p:cNvPr>
                <p:cNvPicPr/>
                <p:nvPr/>
              </p:nvPicPr>
              <p:blipFill>
                <a:blip r:embed="rId28"/>
                <a:stretch>
                  <a:fillRect/>
                </a:stretch>
              </p:blipFill>
              <p:spPr>
                <a:xfrm>
                  <a:off x="12795320" y="7239149"/>
                  <a:ext cx="1868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E1D96CF3-4EA0-73D1-1E25-560444BF2CBA}"/>
                    </a:ext>
                  </a:extLst>
                </p14:cNvPr>
                <p14:cNvContentPartPr/>
                <p14:nvPr/>
              </p14:nvContentPartPr>
              <p14:xfrm>
                <a:off x="12838160" y="7401509"/>
                <a:ext cx="166680" cy="30240"/>
              </p14:xfrm>
            </p:contentPart>
          </mc:Choice>
          <mc:Fallback xmlns="">
            <p:pic>
              <p:nvPicPr>
                <p:cNvPr id="28" name="Ink 27">
                  <a:extLst>
                    <a:ext uri="{FF2B5EF4-FFF2-40B4-BE49-F238E27FC236}">
                      <a16:creationId xmlns:a16="http://schemas.microsoft.com/office/drawing/2014/main" id="{E1D96CF3-4EA0-73D1-1E25-560444BF2CBA}"/>
                    </a:ext>
                  </a:extLst>
                </p:cNvPr>
                <p:cNvPicPr/>
                <p:nvPr/>
              </p:nvPicPr>
              <p:blipFill>
                <a:blip r:embed="rId30"/>
                <a:stretch>
                  <a:fillRect/>
                </a:stretch>
              </p:blipFill>
              <p:spPr>
                <a:xfrm>
                  <a:off x="12832040" y="7395389"/>
                  <a:ext cx="178920" cy="42480"/>
                </a:xfrm>
                <a:prstGeom prst="rect">
                  <a:avLst/>
                </a:prstGeom>
              </p:spPr>
            </p:pic>
          </mc:Fallback>
        </mc:AlternateContent>
      </p:grpSp>
      <p:grpSp>
        <p:nvGrpSpPr>
          <p:cNvPr id="32" name="Group 31">
            <a:extLst>
              <a:ext uri="{FF2B5EF4-FFF2-40B4-BE49-F238E27FC236}">
                <a16:creationId xmlns:a16="http://schemas.microsoft.com/office/drawing/2014/main" id="{FC4813CA-C6A4-8741-B660-6010BC9DB3C1}"/>
              </a:ext>
            </a:extLst>
          </p:cNvPr>
          <p:cNvGrpSpPr/>
          <p:nvPr/>
        </p:nvGrpSpPr>
        <p:grpSpPr>
          <a:xfrm>
            <a:off x="9913160" y="5262029"/>
            <a:ext cx="459360" cy="217080"/>
            <a:chOff x="9913160" y="5262029"/>
            <a:chExt cx="459360" cy="217080"/>
          </a:xfrm>
        </p:grpSpPr>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53DDD65B-7B93-902F-2F9B-DEF172F434D9}"/>
                    </a:ext>
                  </a:extLst>
                </p14:cNvPr>
                <p14:cNvContentPartPr/>
                <p14:nvPr/>
              </p14:nvContentPartPr>
              <p14:xfrm>
                <a:off x="9913160" y="5298029"/>
                <a:ext cx="64440" cy="181080"/>
              </p14:xfrm>
            </p:contentPart>
          </mc:Choice>
          <mc:Fallback xmlns="">
            <p:pic>
              <p:nvPicPr>
                <p:cNvPr id="30" name="Ink 29">
                  <a:extLst>
                    <a:ext uri="{FF2B5EF4-FFF2-40B4-BE49-F238E27FC236}">
                      <a16:creationId xmlns:a16="http://schemas.microsoft.com/office/drawing/2014/main" id="{53DDD65B-7B93-902F-2F9B-DEF172F434D9}"/>
                    </a:ext>
                  </a:extLst>
                </p:cNvPr>
                <p:cNvPicPr/>
                <p:nvPr/>
              </p:nvPicPr>
              <p:blipFill>
                <a:blip r:embed="rId32"/>
                <a:stretch>
                  <a:fillRect/>
                </a:stretch>
              </p:blipFill>
              <p:spPr>
                <a:xfrm>
                  <a:off x="9907040" y="5291909"/>
                  <a:ext cx="76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BEA58263-7BFB-2069-B7B1-71612E2CDCCC}"/>
                    </a:ext>
                  </a:extLst>
                </p14:cNvPr>
                <p14:cNvContentPartPr/>
                <p14:nvPr/>
              </p14:nvContentPartPr>
              <p14:xfrm>
                <a:off x="10000280" y="5262029"/>
                <a:ext cx="372240" cy="36000"/>
              </p14:xfrm>
            </p:contentPart>
          </mc:Choice>
          <mc:Fallback xmlns="">
            <p:pic>
              <p:nvPicPr>
                <p:cNvPr id="31" name="Ink 30">
                  <a:extLst>
                    <a:ext uri="{FF2B5EF4-FFF2-40B4-BE49-F238E27FC236}">
                      <a16:creationId xmlns:a16="http://schemas.microsoft.com/office/drawing/2014/main" id="{BEA58263-7BFB-2069-B7B1-71612E2CDCCC}"/>
                    </a:ext>
                  </a:extLst>
                </p:cNvPr>
                <p:cNvPicPr/>
                <p:nvPr/>
              </p:nvPicPr>
              <p:blipFill>
                <a:blip r:embed="rId34"/>
                <a:stretch>
                  <a:fillRect/>
                </a:stretch>
              </p:blipFill>
              <p:spPr>
                <a:xfrm>
                  <a:off x="9994160" y="5255909"/>
                  <a:ext cx="384480" cy="48240"/>
                </a:xfrm>
                <a:prstGeom prst="rect">
                  <a:avLst/>
                </a:prstGeom>
              </p:spPr>
            </p:pic>
          </mc:Fallback>
        </mc:AlternateContent>
      </p:grpSp>
      <p:sp>
        <p:nvSpPr>
          <p:cNvPr id="33" name="TextBox 32">
            <a:extLst>
              <a:ext uri="{FF2B5EF4-FFF2-40B4-BE49-F238E27FC236}">
                <a16:creationId xmlns:a16="http://schemas.microsoft.com/office/drawing/2014/main" id="{41DB3F25-E525-A00D-10DC-2DEFEF67694B}"/>
              </a:ext>
            </a:extLst>
          </p:cNvPr>
          <p:cNvSpPr txBox="1"/>
          <p:nvPr/>
        </p:nvSpPr>
        <p:spPr>
          <a:xfrm>
            <a:off x="533400" y="9410701"/>
            <a:ext cx="1066800" cy="461665"/>
          </a:xfrm>
          <a:prstGeom prst="rect">
            <a:avLst/>
          </a:prstGeom>
          <a:noFill/>
        </p:spPr>
        <p:txBody>
          <a:bodyPr wrap="square" rtlCol="0">
            <a:spAutoFit/>
          </a:bodyPr>
          <a:lstStyle/>
          <a:p>
            <a:pPr defTabSz="914445"/>
            <a:r>
              <a:rPr lang="en-US" sz="2400" dirty="0">
                <a:solidFill>
                  <a:prstClr val="black"/>
                </a:solidFill>
                <a:latin typeface="Calibri"/>
              </a:rPr>
              <a:t>2:30</a:t>
            </a:r>
          </a:p>
        </p:txBody>
      </p:sp>
    </p:spTree>
    <p:extLst>
      <p:ext uri="{BB962C8B-B14F-4D97-AF65-F5344CB8AC3E}">
        <p14:creationId xmlns:p14="http://schemas.microsoft.com/office/powerpoint/2010/main" val="3851513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347D9-2647-D996-47CC-0CE586D90B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104377D-6731-DF56-65AC-0AE1DE4A84EA}"/>
              </a:ext>
            </a:extLst>
          </p:cNvPr>
          <p:cNvSpPr>
            <a:spLocks noGrp="1"/>
          </p:cNvSpPr>
          <p:nvPr>
            <p:ph type="title"/>
          </p:nvPr>
        </p:nvSpPr>
        <p:spPr/>
        <p:txBody>
          <a:bodyPr/>
          <a:lstStyle/>
          <a:p>
            <a:r>
              <a:rPr lang="en-US" u="sng" dirty="0">
                <a:latin typeface="Aptos"/>
              </a:rPr>
              <a:t>Time Coordinate </a:t>
            </a:r>
            <a:r>
              <a:rPr lang="en-US" dirty="0">
                <a:latin typeface="Aptos"/>
              </a:rPr>
              <a:t>Components - After</a:t>
            </a:r>
            <a:endParaRPr lang="en-US" dirty="0"/>
          </a:p>
        </p:txBody>
      </p:sp>
      <p:sp>
        <p:nvSpPr>
          <p:cNvPr id="33" name="TextBox 32">
            <a:extLst>
              <a:ext uri="{FF2B5EF4-FFF2-40B4-BE49-F238E27FC236}">
                <a16:creationId xmlns:a16="http://schemas.microsoft.com/office/drawing/2014/main" id="{FF49A67A-4067-3659-3BBB-8D192857208F}"/>
              </a:ext>
            </a:extLst>
          </p:cNvPr>
          <p:cNvSpPr txBox="1"/>
          <p:nvPr/>
        </p:nvSpPr>
        <p:spPr>
          <a:xfrm>
            <a:off x="533400" y="9410701"/>
            <a:ext cx="1066800" cy="461665"/>
          </a:xfrm>
          <a:prstGeom prst="rect">
            <a:avLst/>
          </a:prstGeom>
          <a:noFill/>
        </p:spPr>
        <p:txBody>
          <a:bodyPr wrap="square" rtlCol="0">
            <a:spAutoFit/>
          </a:bodyPr>
          <a:lstStyle/>
          <a:p>
            <a:pPr defTabSz="914445"/>
            <a:r>
              <a:rPr lang="en-US" sz="2400" dirty="0">
                <a:solidFill>
                  <a:prstClr val="black"/>
                </a:solidFill>
                <a:latin typeface="Calibri"/>
              </a:rPr>
              <a:t>2:30</a:t>
            </a:r>
          </a:p>
        </p:txBody>
      </p:sp>
      <p:pic>
        <p:nvPicPr>
          <p:cNvPr id="6" name="Picture 5" descr="A screenshot of a computer&#10;&#10;AI-generated content may be incorrect.">
            <a:extLst>
              <a:ext uri="{FF2B5EF4-FFF2-40B4-BE49-F238E27FC236}">
                <a16:creationId xmlns:a16="http://schemas.microsoft.com/office/drawing/2014/main" id="{6A41D405-6A87-30F0-8250-0038E5459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424" y="2043113"/>
            <a:ext cx="4772583" cy="7229475"/>
          </a:xfrm>
          <a:prstGeom prst="rect">
            <a:avLst/>
          </a:prstGeom>
        </p:spPr>
      </p:pic>
    </p:spTree>
    <p:extLst>
      <p:ext uri="{BB962C8B-B14F-4D97-AF65-F5344CB8AC3E}">
        <p14:creationId xmlns:p14="http://schemas.microsoft.com/office/powerpoint/2010/main" val="559596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3A58F-D03D-A33A-96FF-CB07B28E3054}"/>
            </a:ext>
          </a:extLst>
        </p:cNvPr>
        <p:cNvGrpSpPr/>
        <p:nvPr/>
      </p:nvGrpSpPr>
      <p:grpSpPr>
        <a:xfrm>
          <a:off x="0" y="0"/>
          <a:ext cx="0" cy="0"/>
          <a:chOff x="0" y="0"/>
          <a:chExt cx="0" cy="0"/>
        </a:xfrm>
      </p:grpSpPr>
      <p:pic>
        <p:nvPicPr>
          <p:cNvPr id="5" name="Picture 4" descr="A diagram of a company&#10;&#10;AI-generated content may be incorrect.">
            <a:extLst>
              <a:ext uri="{FF2B5EF4-FFF2-40B4-BE49-F238E27FC236}">
                <a16:creationId xmlns:a16="http://schemas.microsoft.com/office/drawing/2014/main" id="{AE27FD81-B459-9CB3-FE97-88A40F900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994"/>
            <a:ext cx="18288000" cy="9753600"/>
          </a:xfrm>
          <a:prstGeom prst="rect">
            <a:avLst/>
          </a:prstGeom>
        </p:spPr>
      </p:pic>
      <p:sp>
        <p:nvSpPr>
          <p:cNvPr id="3" name="Title 2">
            <a:extLst>
              <a:ext uri="{FF2B5EF4-FFF2-40B4-BE49-F238E27FC236}">
                <a16:creationId xmlns:a16="http://schemas.microsoft.com/office/drawing/2014/main" id="{E58124E7-902D-2436-8366-15551340816F}"/>
              </a:ext>
            </a:extLst>
          </p:cNvPr>
          <p:cNvSpPr>
            <a:spLocks noGrp="1"/>
          </p:cNvSpPr>
          <p:nvPr>
            <p:ph type="title"/>
          </p:nvPr>
        </p:nvSpPr>
        <p:spPr/>
        <p:txBody>
          <a:bodyPr/>
          <a:lstStyle/>
          <a:p>
            <a:r>
              <a:rPr lang="en-US" u="sng" dirty="0">
                <a:latin typeface="Aptos"/>
              </a:rPr>
              <a:t>Uncertainty</a:t>
            </a:r>
            <a:r>
              <a:rPr lang="en-US" dirty="0">
                <a:latin typeface="Aptos"/>
              </a:rPr>
              <a:t> Components - Before</a:t>
            </a:r>
            <a:endParaRPr lang="en-US" dirty="0"/>
          </a:p>
        </p:txBody>
      </p:sp>
      <p:sp>
        <p:nvSpPr>
          <p:cNvPr id="6" name="TextBox 5">
            <a:extLst>
              <a:ext uri="{FF2B5EF4-FFF2-40B4-BE49-F238E27FC236}">
                <a16:creationId xmlns:a16="http://schemas.microsoft.com/office/drawing/2014/main" id="{A360F109-E0CF-0CD7-362B-B6AF663942A1}"/>
              </a:ext>
            </a:extLst>
          </p:cNvPr>
          <p:cNvSpPr txBox="1"/>
          <p:nvPr/>
        </p:nvSpPr>
        <p:spPr>
          <a:xfrm>
            <a:off x="685800" y="8953501"/>
            <a:ext cx="762000" cy="461665"/>
          </a:xfrm>
          <a:prstGeom prst="rect">
            <a:avLst/>
          </a:prstGeom>
          <a:noFill/>
        </p:spPr>
        <p:txBody>
          <a:bodyPr wrap="square" rtlCol="0">
            <a:spAutoFit/>
          </a:bodyPr>
          <a:lstStyle/>
          <a:p>
            <a:pPr defTabSz="914445"/>
            <a:r>
              <a:rPr lang="en-US" sz="2400">
                <a:solidFill>
                  <a:prstClr val="black"/>
                </a:solidFill>
                <a:latin typeface="Calibri"/>
              </a:rPr>
              <a:t>2:40</a:t>
            </a:r>
            <a:endParaRPr lang="en-US" sz="2400" dirty="0">
              <a:solidFill>
                <a:prstClr val="black"/>
              </a:solidFill>
              <a:latin typeface="Calibri"/>
            </a:endParaRPr>
          </a:p>
        </p:txBody>
      </p:sp>
    </p:spTree>
    <p:extLst>
      <p:ext uri="{BB962C8B-B14F-4D97-AF65-F5344CB8AC3E}">
        <p14:creationId xmlns:p14="http://schemas.microsoft.com/office/powerpoint/2010/main" val="2393330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CF1C-B0C9-981A-1358-A7F9C47874BC}"/>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2976CF09-46E8-0743-5FEB-92DECCE067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081" y="1790015"/>
            <a:ext cx="13784823" cy="7768322"/>
          </a:xfrm>
          <a:prstGeom prst="rect">
            <a:avLst/>
          </a:prstGeom>
        </p:spPr>
      </p:pic>
      <p:sp>
        <p:nvSpPr>
          <p:cNvPr id="3" name="Title 2">
            <a:extLst>
              <a:ext uri="{FF2B5EF4-FFF2-40B4-BE49-F238E27FC236}">
                <a16:creationId xmlns:a16="http://schemas.microsoft.com/office/drawing/2014/main" id="{6D1E2866-0F0C-E3A0-35AC-AA2028A2B0D3}"/>
              </a:ext>
            </a:extLst>
          </p:cNvPr>
          <p:cNvSpPr>
            <a:spLocks noGrp="1"/>
          </p:cNvSpPr>
          <p:nvPr>
            <p:ph type="title"/>
          </p:nvPr>
        </p:nvSpPr>
        <p:spPr/>
        <p:txBody>
          <a:bodyPr/>
          <a:lstStyle/>
          <a:p>
            <a:r>
              <a:rPr lang="en-US" u="sng" dirty="0">
                <a:latin typeface="Aptos"/>
              </a:rPr>
              <a:t>Uncertainty</a:t>
            </a:r>
            <a:r>
              <a:rPr lang="en-US" dirty="0">
                <a:latin typeface="Aptos"/>
              </a:rPr>
              <a:t> Components - After</a:t>
            </a:r>
            <a:endParaRPr lang="en-US" dirty="0"/>
          </a:p>
        </p:txBody>
      </p:sp>
      <p:sp>
        <p:nvSpPr>
          <p:cNvPr id="6" name="TextBox 5">
            <a:extLst>
              <a:ext uri="{FF2B5EF4-FFF2-40B4-BE49-F238E27FC236}">
                <a16:creationId xmlns:a16="http://schemas.microsoft.com/office/drawing/2014/main" id="{FC5E8890-628D-0CAB-E6A4-58C4D86E7EF9}"/>
              </a:ext>
            </a:extLst>
          </p:cNvPr>
          <p:cNvSpPr txBox="1"/>
          <p:nvPr/>
        </p:nvSpPr>
        <p:spPr>
          <a:xfrm>
            <a:off x="685800" y="8953501"/>
            <a:ext cx="762000" cy="461665"/>
          </a:xfrm>
          <a:prstGeom prst="rect">
            <a:avLst/>
          </a:prstGeom>
          <a:noFill/>
        </p:spPr>
        <p:txBody>
          <a:bodyPr wrap="square" rtlCol="0">
            <a:spAutoFit/>
          </a:bodyPr>
          <a:lstStyle/>
          <a:p>
            <a:pPr defTabSz="914445"/>
            <a:r>
              <a:rPr lang="en-US" sz="2400">
                <a:solidFill>
                  <a:prstClr val="black"/>
                </a:solidFill>
                <a:latin typeface="Calibri"/>
              </a:rPr>
              <a:t>2:40</a:t>
            </a:r>
            <a:endParaRPr lang="en-US" sz="2400" dirty="0">
              <a:solidFill>
                <a:prstClr val="black"/>
              </a:solidFill>
              <a:latin typeface="Calibri"/>
            </a:endParaRPr>
          </a:p>
        </p:txBody>
      </p:sp>
    </p:spTree>
    <p:extLst>
      <p:ext uri="{BB962C8B-B14F-4D97-AF65-F5344CB8AC3E}">
        <p14:creationId xmlns:p14="http://schemas.microsoft.com/office/powerpoint/2010/main" val="4265998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AFC86-D8FF-E009-B4CD-488258F108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6938B9-6FF8-6A2E-2593-2547E8C211AB}"/>
              </a:ext>
            </a:extLst>
          </p:cNvPr>
          <p:cNvSpPr>
            <a:spLocks noGrp="1"/>
          </p:cNvSpPr>
          <p:nvPr>
            <p:ph type="title"/>
          </p:nvPr>
        </p:nvSpPr>
        <p:spPr>
          <a:xfrm>
            <a:off x="457200" y="274638"/>
            <a:ext cx="14173200" cy="1143000"/>
          </a:xfrm>
        </p:spPr>
        <p:txBody>
          <a:bodyPr anchor="ctr">
            <a:normAutofit/>
          </a:bodyPr>
          <a:lstStyle/>
          <a:p>
            <a:r>
              <a:rPr lang="en-US" sz="3900" dirty="0"/>
              <a:t>Uncertainty Components – </a:t>
            </a:r>
            <a:r>
              <a:rPr lang="en-US" sz="3900" dirty="0" err="1"/>
              <a:t>PositionUncertaintyEllipsoid</a:t>
            </a:r>
            <a:endParaRPr lang="en-US" sz="3900" dirty="0"/>
          </a:p>
        </p:txBody>
      </p:sp>
      <p:sp>
        <p:nvSpPr>
          <p:cNvPr id="2" name="Text Placeholder 1">
            <a:extLst>
              <a:ext uri="{FF2B5EF4-FFF2-40B4-BE49-F238E27FC236}">
                <a16:creationId xmlns:a16="http://schemas.microsoft.com/office/drawing/2014/main" id="{0A8EFCC4-6285-60FF-7310-077890619D2D}"/>
              </a:ext>
            </a:extLst>
          </p:cNvPr>
          <p:cNvSpPr>
            <a:spLocks noGrp="1"/>
          </p:cNvSpPr>
          <p:nvPr>
            <p:ph type="body" idx="4294967295"/>
          </p:nvPr>
        </p:nvSpPr>
        <p:spPr>
          <a:xfrm>
            <a:off x="7734300" y="1608138"/>
            <a:ext cx="6896100" cy="6528816"/>
          </a:xfrm>
        </p:spPr>
        <p:txBody>
          <a:bodyPr anchor="t">
            <a:normAutofit/>
          </a:bodyPr>
          <a:lstStyle/>
          <a:p>
            <a:pPr marL="0"/>
            <a:r>
              <a:rPr lang="en-US" kern="1200" dirty="0">
                <a:solidFill>
                  <a:srgbClr val="FFFFFF"/>
                </a:solidFill>
              </a:rPr>
              <a:t>A 3D position uncertainty ellipsoid, visualizes the spread and orientation of uncertainty around a central point in space. The red arrow indicates the mean (expected) position, and the ellipsoid's shape and orientation are derived from the covariance matrix, representing positional variance in all directions. </a:t>
            </a:r>
          </a:p>
        </p:txBody>
      </p:sp>
      <p:pic>
        <p:nvPicPr>
          <p:cNvPr id="6" name="Picture 5">
            <a:extLst>
              <a:ext uri="{FF2B5EF4-FFF2-40B4-BE49-F238E27FC236}">
                <a16:creationId xmlns:a16="http://schemas.microsoft.com/office/drawing/2014/main" id="{BB44CFA5-2A08-8334-B3C1-73B512492CFA}"/>
              </a:ext>
            </a:extLst>
          </p:cNvPr>
          <p:cNvPicPr>
            <a:picLocks noChangeAspect="1"/>
          </p:cNvPicPr>
          <p:nvPr/>
        </p:nvPicPr>
        <p:blipFill>
          <a:blip r:embed="rId2"/>
          <a:stretch>
            <a:fillRect/>
          </a:stretch>
        </p:blipFill>
        <p:spPr>
          <a:xfrm>
            <a:off x="665372" y="1784092"/>
            <a:ext cx="6578391" cy="6815243"/>
          </a:xfrm>
          <a:prstGeom prst="rect">
            <a:avLst/>
          </a:prstGeom>
        </p:spPr>
      </p:pic>
    </p:spTree>
    <p:extLst>
      <p:ext uri="{BB962C8B-B14F-4D97-AF65-F5344CB8AC3E}">
        <p14:creationId xmlns:p14="http://schemas.microsoft.com/office/powerpoint/2010/main" val="3170166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FDCFD-83D1-3D05-92EC-651296CD30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A0565C-DBC1-EC9E-D87D-E7A02768FE8B}"/>
              </a:ext>
            </a:extLst>
          </p:cNvPr>
          <p:cNvSpPr>
            <a:spLocks noGrp="1"/>
          </p:cNvSpPr>
          <p:nvPr>
            <p:ph type="title"/>
          </p:nvPr>
        </p:nvSpPr>
        <p:spPr>
          <a:xfrm>
            <a:off x="457200" y="274638"/>
            <a:ext cx="14173200" cy="1143000"/>
          </a:xfrm>
        </p:spPr>
        <p:txBody>
          <a:bodyPr anchor="ctr">
            <a:normAutofit/>
          </a:bodyPr>
          <a:lstStyle/>
          <a:p>
            <a:r>
              <a:rPr lang="en-US" sz="3900"/>
              <a:t>Uncertainty Components – </a:t>
            </a:r>
            <a:r>
              <a:rPr lang="en-US" sz="3900" err="1"/>
              <a:t>OrientationUncertaintyAngles</a:t>
            </a:r>
            <a:endParaRPr lang="en-US" sz="3900"/>
          </a:p>
        </p:txBody>
      </p:sp>
      <p:pic>
        <p:nvPicPr>
          <p:cNvPr id="5" name="Picture 4">
            <a:extLst>
              <a:ext uri="{FF2B5EF4-FFF2-40B4-BE49-F238E27FC236}">
                <a16:creationId xmlns:a16="http://schemas.microsoft.com/office/drawing/2014/main" id="{9DDFCDBC-A34D-B146-38C4-1E1064B2E30E}"/>
              </a:ext>
            </a:extLst>
          </p:cNvPr>
          <p:cNvPicPr>
            <a:picLocks noChangeAspect="1"/>
          </p:cNvPicPr>
          <p:nvPr/>
        </p:nvPicPr>
        <p:blipFill>
          <a:blip r:embed="rId2"/>
          <a:srcRect t="6710" r="-1" b="-1"/>
          <a:stretch>
            <a:fillRect/>
          </a:stretch>
        </p:blipFill>
        <p:spPr>
          <a:xfrm>
            <a:off x="457200" y="1608138"/>
            <a:ext cx="6896100" cy="6528816"/>
          </a:xfrm>
          <a:prstGeom prst="rect">
            <a:avLst/>
          </a:prstGeom>
          <a:noFill/>
        </p:spPr>
      </p:pic>
      <p:sp>
        <p:nvSpPr>
          <p:cNvPr id="2" name="Text Placeholder 1">
            <a:extLst>
              <a:ext uri="{FF2B5EF4-FFF2-40B4-BE49-F238E27FC236}">
                <a16:creationId xmlns:a16="http://schemas.microsoft.com/office/drawing/2014/main" id="{984C3325-4B73-BDA8-E3EF-3FF3764389BA}"/>
              </a:ext>
            </a:extLst>
          </p:cNvPr>
          <p:cNvSpPr>
            <a:spLocks noGrp="1"/>
          </p:cNvSpPr>
          <p:nvPr>
            <p:ph type="body" idx="4294967295"/>
          </p:nvPr>
        </p:nvSpPr>
        <p:spPr>
          <a:xfrm>
            <a:off x="7734300" y="1608138"/>
            <a:ext cx="6896100" cy="6528816"/>
          </a:xfrm>
        </p:spPr>
        <p:txBody>
          <a:bodyPr anchor="t">
            <a:normAutofit/>
          </a:bodyPr>
          <a:lstStyle/>
          <a:p>
            <a:pPr marL="0"/>
            <a:r>
              <a:rPr lang="en-US" kern="1200">
                <a:solidFill>
                  <a:srgbClr val="FFFFFF"/>
                </a:solidFill>
              </a:rPr>
              <a:t>Here is a 3D illustration of orientation uncertainty. The red arrow represents the </a:t>
            </a:r>
            <a:r>
              <a:rPr lang="en-US" b="1" kern="1200">
                <a:solidFill>
                  <a:srgbClr val="FFFFFF"/>
                </a:solidFill>
              </a:rPr>
              <a:t>reference orientation</a:t>
            </a:r>
            <a:r>
              <a:rPr lang="en-US" kern="1200">
                <a:solidFill>
                  <a:srgbClr val="FFFFFF"/>
                </a:solidFill>
              </a:rPr>
              <a:t>, and the blue circle and gray lines form a </a:t>
            </a:r>
            <a:r>
              <a:rPr lang="en-US" b="1" kern="1200">
                <a:solidFill>
                  <a:srgbClr val="FFFFFF"/>
                </a:solidFill>
              </a:rPr>
              <a:t>cone</a:t>
            </a:r>
            <a:r>
              <a:rPr lang="en-US" kern="1200">
                <a:solidFill>
                  <a:srgbClr val="FFFFFF"/>
                </a:solidFill>
              </a:rPr>
              <a:t> showing possible deviations within a 20-degree uncertainty range. This captures the idea that the orientation could point in any direction within the cone’s spread.</a:t>
            </a:r>
          </a:p>
        </p:txBody>
      </p:sp>
    </p:spTree>
    <p:extLst>
      <p:ext uri="{BB962C8B-B14F-4D97-AF65-F5344CB8AC3E}">
        <p14:creationId xmlns:p14="http://schemas.microsoft.com/office/powerpoint/2010/main" val="6650750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08EF-A391-1E41-7248-E4BFC872CE53}"/>
            </a:ext>
          </a:extLst>
        </p:cNvPr>
        <p:cNvGrpSpPr/>
        <p:nvPr/>
      </p:nvGrpSpPr>
      <p:grpSpPr>
        <a:xfrm>
          <a:off x="0" y="0"/>
          <a:ext cx="0" cy="0"/>
          <a:chOff x="0" y="0"/>
          <a:chExt cx="0" cy="0"/>
        </a:xfrm>
      </p:grpSpPr>
      <p:pic>
        <p:nvPicPr>
          <p:cNvPr id="7" name="Picture 6" descr="A computer screen shot of a diagram&#10;&#10;AI-generated content may be incorrect.">
            <a:extLst>
              <a:ext uri="{FF2B5EF4-FFF2-40B4-BE49-F238E27FC236}">
                <a16:creationId xmlns:a16="http://schemas.microsoft.com/office/drawing/2014/main" id="{0DE14432-8E9B-E7F1-1596-3FC3356941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095" y="0"/>
            <a:ext cx="13313813" cy="10287000"/>
          </a:xfrm>
          <a:prstGeom prst="rect">
            <a:avLst/>
          </a:prstGeom>
        </p:spPr>
      </p:pic>
      <p:sp>
        <p:nvSpPr>
          <p:cNvPr id="3" name="Title 2">
            <a:extLst>
              <a:ext uri="{FF2B5EF4-FFF2-40B4-BE49-F238E27FC236}">
                <a16:creationId xmlns:a16="http://schemas.microsoft.com/office/drawing/2014/main" id="{8B71D702-1311-EEC7-5460-74549DE84FBA}"/>
              </a:ext>
            </a:extLst>
          </p:cNvPr>
          <p:cNvSpPr>
            <a:spLocks noGrp="1"/>
          </p:cNvSpPr>
          <p:nvPr>
            <p:ph type="title"/>
          </p:nvPr>
        </p:nvSpPr>
        <p:spPr>
          <a:xfrm>
            <a:off x="152400" y="8420100"/>
            <a:ext cx="16573356" cy="1388064"/>
          </a:xfrm>
        </p:spPr>
        <p:txBody>
          <a:bodyPr/>
          <a:lstStyle/>
          <a:p>
            <a:r>
              <a:rPr lang="en-US" dirty="0">
                <a:latin typeface="Aptos"/>
              </a:rPr>
              <a:t>Image Element Components – Before and After</a:t>
            </a:r>
            <a:br>
              <a:rPr lang="en-US" dirty="0">
                <a:latin typeface="Aptos"/>
              </a:rPr>
            </a:br>
            <a:r>
              <a:rPr lang="en-US" dirty="0">
                <a:latin typeface="Aptos"/>
              </a:rPr>
              <a:t>(Mostly from OSCP </a:t>
            </a:r>
            <a:r>
              <a:rPr lang="en-US" dirty="0" err="1">
                <a:latin typeface="Aptos"/>
              </a:rPr>
              <a:t>GeoPose</a:t>
            </a:r>
            <a:r>
              <a:rPr lang="en-US" dirty="0">
                <a:latin typeface="Aptos"/>
              </a:rPr>
              <a:t> Protocol)</a:t>
            </a:r>
            <a:endParaRPr lang="en-US" dirty="0"/>
          </a:p>
        </p:txBody>
      </p:sp>
    </p:spTree>
    <p:extLst>
      <p:ext uri="{BB962C8B-B14F-4D97-AF65-F5344CB8AC3E}">
        <p14:creationId xmlns:p14="http://schemas.microsoft.com/office/powerpoint/2010/main" val="715854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9D6A5-1672-2275-2A9D-8C338A706C8A}"/>
              </a:ext>
            </a:extLst>
          </p:cNvPr>
          <p:cNvSpPr>
            <a:spLocks noGrp="1"/>
          </p:cNvSpPr>
          <p:nvPr>
            <p:ph type="title"/>
          </p:nvPr>
        </p:nvSpPr>
        <p:spPr/>
        <p:txBody>
          <a:bodyPr>
            <a:normAutofit fontScale="90000"/>
          </a:bodyPr>
          <a:lstStyle/>
          <a:p>
            <a:r>
              <a:rPr lang="en-US" dirty="0" err="1"/>
              <a:t>GeoPose</a:t>
            </a:r>
            <a:r>
              <a:rPr lang="en-US" dirty="0"/>
              <a:t> 1.X Status</a:t>
            </a:r>
          </a:p>
        </p:txBody>
      </p:sp>
      <p:sp>
        <p:nvSpPr>
          <p:cNvPr id="4" name="Content Placeholder 1">
            <a:extLst>
              <a:ext uri="{FF2B5EF4-FFF2-40B4-BE49-F238E27FC236}">
                <a16:creationId xmlns:a16="http://schemas.microsoft.com/office/drawing/2014/main" id="{5FE9BAF0-A538-E79A-7F6B-1B0F330193E5}"/>
              </a:ext>
            </a:extLst>
          </p:cNvPr>
          <p:cNvSpPr>
            <a:spLocks noGrp="1"/>
          </p:cNvSpPr>
          <p:nvPr>
            <p:ph type="body" idx="16"/>
          </p:nvPr>
        </p:nvSpPr>
        <p:spPr>
          <a:xfrm>
            <a:off x="899158" y="2259080"/>
            <a:ext cx="16273447" cy="7518834"/>
          </a:xfrm>
        </p:spPr>
        <p:txBody>
          <a:bodyPr>
            <a:normAutofit/>
          </a:bodyPr>
          <a:lstStyle/>
          <a:p>
            <a:r>
              <a:rPr lang="en-US" sz="2800" dirty="0"/>
              <a:t>WP1 and 2 Decoupling of JSON Encoding and Conceptual Model	</a:t>
            </a:r>
          </a:p>
          <a:p>
            <a:pPr lvl="1"/>
            <a:r>
              <a:rPr lang="en-US" sz="2400" dirty="0"/>
              <a:t>Definition of </a:t>
            </a:r>
            <a:r>
              <a:rPr lang="en-US" sz="2400" dirty="0" err="1"/>
              <a:t>GeoPose</a:t>
            </a:r>
            <a:r>
              <a:rPr lang="en-US" sz="2400" dirty="0"/>
              <a:t> Components and </a:t>
            </a:r>
            <a:r>
              <a:rPr lang="en-US" sz="2400" dirty="0" err="1"/>
              <a:t>Componetized</a:t>
            </a:r>
            <a:r>
              <a:rPr lang="en-US" sz="2400" dirty="0"/>
              <a:t> </a:t>
            </a:r>
            <a:r>
              <a:rPr lang="en-US" sz="2400" dirty="0" err="1"/>
              <a:t>GeoPose</a:t>
            </a:r>
            <a:endParaRPr lang="en-US" sz="2400" dirty="0"/>
          </a:p>
          <a:p>
            <a:pPr lvl="1"/>
            <a:r>
              <a:rPr lang="en-US" sz="2400" dirty="0"/>
              <a:t>Developing 25-008 and 25-009 in repositories</a:t>
            </a:r>
          </a:p>
          <a:p>
            <a:pPr lvl="1"/>
            <a:r>
              <a:rPr lang="en-US" sz="2400" dirty="0"/>
              <a:t>What are “</a:t>
            </a:r>
            <a:r>
              <a:rPr lang="en-US" sz="2400" dirty="0" err="1"/>
              <a:t>GeoPose</a:t>
            </a:r>
            <a:r>
              <a:rPr lang="en-US" sz="2400" dirty="0"/>
              <a:t> Components?”</a:t>
            </a:r>
          </a:p>
          <a:p>
            <a:r>
              <a:rPr lang="en-US" sz="2800" dirty="0"/>
              <a:t>WP 5 Time Coordinates (see next slide)</a:t>
            </a:r>
          </a:p>
          <a:p>
            <a:r>
              <a:rPr lang="en-US" sz="2800" dirty="0"/>
              <a:t>WP 7 Uncertainty</a:t>
            </a:r>
          </a:p>
          <a:p>
            <a:pPr lvl="1"/>
            <a:r>
              <a:rPr lang="en-US" sz="2400" dirty="0"/>
              <a:t>See </a:t>
            </a:r>
            <a:r>
              <a:rPr lang="en-US" sz="2400" dirty="0">
                <a:hlinkClick r:id="rId2"/>
              </a:rPr>
              <a:t>Feb 20 proposal </a:t>
            </a:r>
            <a:r>
              <a:rPr lang="en-US" sz="2400" dirty="0"/>
              <a:t> especially slides 5, 6, and 7 with regard to some issues raised by Jim A.</a:t>
            </a:r>
          </a:p>
          <a:p>
            <a:pPr lvl="1"/>
            <a:r>
              <a:rPr lang="en-US" sz="2400" dirty="0"/>
              <a:t>Voice concerns/support as soon as possible</a:t>
            </a:r>
          </a:p>
          <a:p>
            <a:pPr lvl="1"/>
            <a:r>
              <a:rPr lang="en-US" sz="2400" dirty="0"/>
              <a:t>There was a meeting on this topic on Tuesday May 20</a:t>
            </a:r>
          </a:p>
          <a:p>
            <a:pPr lvl="1"/>
            <a:endParaRPr lang="en-US" sz="2400" dirty="0"/>
          </a:p>
          <a:p>
            <a:r>
              <a:rPr lang="en-US" sz="2800" dirty="0"/>
              <a:t>WP 8 Support for MSF Real Virtual World Integration Prototype: </a:t>
            </a:r>
            <a:r>
              <a:rPr lang="en-US" sz="2800" dirty="0" err="1"/>
              <a:t>RideHailing</a:t>
            </a:r>
            <a:r>
              <a:rPr lang="en-US" sz="2800" dirty="0"/>
              <a:t> use case (using </a:t>
            </a:r>
            <a:r>
              <a:rPr lang="en-US" sz="2800" dirty="0" err="1"/>
              <a:t>Hillyfields</a:t>
            </a:r>
            <a:r>
              <a:rPr lang="en-US" sz="2800" dirty="0"/>
              <a:t> Data Bubble)</a:t>
            </a:r>
          </a:p>
          <a:p>
            <a:pPr lvl="1"/>
            <a:r>
              <a:rPr lang="en-US" sz="2400" dirty="0"/>
              <a:t>Please refer to MSF slides on </a:t>
            </a:r>
            <a:r>
              <a:rPr lang="en-US" sz="2400" dirty="0">
                <a:solidFill>
                  <a:schemeClr val="bg1">
                    <a:lumMod val="75000"/>
                    <a:lumOff val="25000"/>
                  </a:schemeClr>
                </a:solidFill>
                <a:hlinkClick r:id="rId3"/>
              </a:rPr>
              <a:t>RFMS</a:t>
            </a:r>
            <a:r>
              <a:rPr lang="en-US" sz="2400" dirty="0"/>
              <a:t> for details</a:t>
            </a:r>
          </a:p>
          <a:p>
            <a:pPr lvl="1"/>
            <a:r>
              <a:rPr lang="en-US" sz="2400" dirty="0"/>
              <a:t>Getting “deep images” from </a:t>
            </a:r>
            <a:r>
              <a:rPr lang="en-US" sz="2400" dirty="0">
                <a:hlinkClick r:id="rId4"/>
              </a:rPr>
              <a:t>OpenEXR</a:t>
            </a:r>
            <a:endParaRPr lang="en-US" sz="2400" dirty="0"/>
          </a:p>
          <a:p>
            <a:pPr lvl="1"/>
            <a:r>
              <a:rPr lang="en-US" sz="2400" dirty="0"/>
              <a:t>Will work on this during next (2</a:t>
            </a:r>
            <a:r>
              <a:rPr lang="en-US" sz="2400" baseline="30000" dirty="0"/>
              <a:t>nd</a:t>
            </a:r>
            <a:r>
              <a:rPr lang="en-US" sz="2400" dirty="0"/>
              <a:t>  May) meeting</a:t>
            </a:r>
          </a:p>
        </p:txBody>
      </p:sp>
      <p:sp>
        <p:nvSpPr>
          <p:cNvPr id="2" name="Google Shape;593;p40">
            <a:extLst>
              <a:ext uri="{FF2B5EF4-FFF2-40B4-BE49-F238E27FC236}">
                <a16:creationId xmlns:a16="http://schemas.microsoft.com/office/drawing/2014/main" id="{02746CB6-6697-F1D0-7D47-0E8C20AEF59F}"/>
              </a:ext>
            </a:extLst>
          </p:cNvPr>
          <p:cNvSpPr txBox="1">
            <a:spLocks/>
          </p:cNvSpPr>
          <p:nvPr/>
        </p:nvSpPr>
        <p:spPr>
          <a:xfrm>
            <a:off x="11887200" y="9829800"/>
            <a:ext cx="6400800" cy="342900"/>
          </a:xfrm>
          <a:prstGeom prst="rect">
            <a:avLst/>
          </a:prstGeom>
          <a:noFill/>
          <a:ln>
            <a:noFill/>
          </a:ln>
        </p:spPr>
        <p:txBody>
          <a:bodyPr spcFirstLastPara="1" wrap="square" lIns="137138" tIns="68550" rIns="137138" bIns="68550" anchor="t"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9pPr>
          </a:lstStyle>
          <a:p>
            <a:pPr>
              <a:buSzPts val="1400"/>
            </a:pPr>
            <a:r>
              <a:rPr lang="en-US" sz="1800" dirty="0">
                <a:latin typeface="Arial" panose="020B0604020202020204" pitchFamily="34" charset="0"/>
                <a:cs typeface="Arial" panose="020B0604020202020204" pitchFamily="34" charset="0"/>
              </a:rPr>
              <a:t>Copyright © 2025 Open Geospatial Consortium</a:t>
            </a:r>
          </a:p>
        </p:txBody>
      </p:sp>
      <p:sp>
        <p:nvSpPr>
          <p:cNvPr id="6" name="TextBox 5">
            <a:extLst>
              <a:ext uri="{FF2B5EF4-FFF2-40B4-BE49-F238E27FC236}">
                <a16:creationId xmlns:a16="http://schemas.microsoft.com/office/drawing/2014/main" id="{ECFF3D0E-5F66-1021-449C-3D149251A637}"/>
              </a:ext>
            </a:extLst>
          </p:cNvPr>
          <p:cNvSpPr txBox="1"/>
          <p:nvPr/>
        </p:nvSpPr>
        <p:spPr>
          <a:xfrm rot="1125001">
            <a:off x="14927786" y="1163210"/>
            <a:ext cx="3000375" cy="584775"/>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1828754" hangingPunct="0"/>
            <a:r>
              <a:rPr lang="en-US" sz="3300" dirty="0">
                <a:solidFill>
                  <a:srgbClr val="FF0000"/>
                </a:solidFill>
                <a:latin typeface="Arial" panose="020B0604020202020204" pitchFamily="34" charset="0"/>
                <a:ea typeface="Mont Book"/>
                <a:cs typeface="Arial" panose="020B0604020202020204" pitchFamily="34" charset="0"/>
                <a:sym typeface="Mont Book"/>
              </a:rPr>
              <a:t>NEXT STEPS?</a:t>
            </a:r>
          </a:p>
        </p:txBody>
      </p:sp>
    </p:spTree>
    <p:extLst>
      <p:ext uri="{BB962C8B-B14F-4D97-AF65-F5344CB8AC3E}">
        <p14:creationId xmlns:p14="http://schemas.microsoft.com/office/powerpoint/2010/main" val="148154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A3B92D-DCAA-7348-A623-0B18E80D08F7}"/>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Agenda</a:t>
            </a:r>
          </a:p>
        </p:txBody>
      </p:sp>
      <p:graphicFrame>
        <p:nvGraphicFramePr>
          <p:cNvPr id="6" name="Google Shape;96;p3">
            <a:extLst>
              <a:ext uri="{FF2B5EF4-FFF2-40B4-BE49-F238E27FC236}">
                <a16:creationId xmlns:a16="http://schemas.microsoft.com/office/drawing/2014/main" id="{A157FF19-1530-D24D-A911-6101B6CC891E}"/>
              </a:ext>
            </a:extLst>
          </p:cNvPr>
          <p:cNvGraphicFramePr/>
          <p:nvPr>
            <p:extLst>
              <p:ext uri="{D42A27DB-BD31-4B8C-83A1-F6EECF244321}">
                <p14:modId xmlns:p14="http://schemas.microsoft.com/office/powerpoint/2010/main" val="4064787502"/>
              </p:ext>
            </p:extLst>
          </p:nvPr>
        </p:nvGraphicFramePr>
        <p:xfrm>
          <a:off x="685800" y="1462080"/>
          <a:ext cx="16544610" cy="7262820"/>
        </p:xfrm>
        <a:graphic>
          <a:graphicData uri="http://schemas.openxmlformats.org/drawingml/2006/table">
            <a:tbl>
              <a:tblPr firstRow="1" bandRow="1">
                <a:noFill/>
              </a:tblPr>
              <a:tblGrid>
                <a:gridCol w="1991631">
                  <a:extLst>
                    <a:ext uri="{9D8B030D-6E8A-4147-A177-3AD203B41FA5}">
                      <a16:colId xmlns:a16="http://schemas.microsoft.com/office/drawing/2014/main" val="20000"/>
                    </a:ext>
                  </a:extLst>
                </a:gridCol>
                <a:gridCol w="14552979">
                  <a:extLst>
                    <a:ext uri="{9D8B030D-6E8A-4147-A177-3AD203B41FA5}">
                      <a16:colId xmlns:a16="http://schemas.microsoft.com/office/drawing/2014/main" val="20001"/>
                    </a:ext>
                  </a:extLst>
                </a:gridCol>
              </a:tblGrid>
              <a:tr h="640095">
                <a:tc>
                  <a:txBody>
                    <a:bodyPr/>
                    <a:lstStyle/>
                    <a:p>
                      <a:pPr marL="0" marR="0" lvl="0" indent="0" algn="l" rtl="0">
                        <a:lnSpc>
                          <a:spcPct val="100000"/>
                        </a:lnSpc>
                        <a:spcBef>
                          <a:spcPts val="0"/>
                        </a:spcBef>
                        <a:spcAft>
                          <a:spcPts val="0"/>
                        </a:spcAft>
                        <a:buClr>
                          <a:srgbClr val="000000"/>
                        </a:buClr>
                        <a:buSzPts val="2400"/>
                        <a:buFont typeface="Arial"/>
                        <a:buNone/>
                      </a:pPr>
                      <a:r>
                        <a:rPr lang="en-US" sz="3300" i="0" u="none" strike="noStrike" cap="none" dirty="0">
                          <a:solidFill>
                            <a:srgbClr val="0A1F60"/>
                          </a:solidFill>
                        </a:rPr>
                        <a:t>Duration</a:t>
                      </a:r>
                      <a:endParaRPr sz="3300" i="0" u="none" strike="noStrike" cap="none" dirty="0">
                        <a:solidFill>
                          <a:srgbClr val="0A1F60"/>
                        </a:solidFill>
                      </a:endParaRPr>
                    </a:p>
                  </a:txBody>
                  <a:tcPr marL="137175" marR="137175" marT="68588" marB="68588"/>
                </a:tc>
                <a:tc>
                  <a:txBody>
                    <a:bodyPr/>
                    <a:lstStyle/>
                    <a:p>
                      <a:pPr marL="0" marR="0" lvl="0" indent="0" algn="l" rtl="0">
                        <a:lnSpc>
                          <a:spcPct val="100000"/>
                        </a:lnSpc>
                        <a:spcBef>
                          <a:spcPts val="0"/>
                        </a:spcBef>
                        <a:spcAft>
                          <a:spcPts val="0"/>
                        </a:spcAft>
                        <a:buClr>
                          <a:srgbClr val="000000"/>
                        </a:buClr>
                        <a:buSzPts val="2400"/>
                        <a:buFont typeface="Arial"/>
                        <a:buNone/>
                      </a:pPr>
                      <a:r>
                        <a:rPr lang="en-US" sz="3300" i="0" u="none" strike="noStrike" cap="none" dirty="0">
                          <a:solidFill>
                            <a:srgbClr val="0A1F60"/>
                          </a:solidFill>
                        </a:rPr>
                        <a:t>Item</a:t>
                      </a:r>
                      <a:endParaRPr sz="1800" i="0" u="none" strike="noStrike" cap="none" dirty="0">
                        <a:solidFill>
                          <a:srgbClr val="0A1F60"/>
                        </a:solidFill>
                      </a:endParaRPr>
                    </a:p>
                  </a:txBody>
                  <a:tcPr marL="137175" marR="137175" marT="68588" marB="68588"/>
                </a:tc>
                <a:extLst>
                  <a:ext uri="{0D108BD9-81ED-4DB2-BD59-A6C34878D82A}">
                    <a16:rowId xmlns:a16="http://schemas.microsoft.com/office/drawing/2014/main" val="10000"/>
                  </a:ext>
                </a:extLst>
              </a:tr>
              <a:tr h="658610">
                <a:tc>
                  <a:txBody>
                    <a:bodyPr/>
                    <a:lstStyle/>
                    <a:p>
                      <a:pPr marL="0" marR="0" lvl="0" indent="0" algn="l" rtl="0">
                        <a:lnSpc>
                          <a:spcPct val="100000"/>
                        </a:lnSpc>
                        <a:spcBef>
                          <a:spcPts val="0"/>
                        </a:spcBef>
                        <a:spcAft>
                          <a:spcPts val="0"/>
                        </a:spcAft>
                        <a:buClr>
                          <a:srgbClr val="000000"/>
                        </a:buClr>
                        <a:buSzPts val="2400"/>
                        <a:buFont typeface="Arial"/>
                        <a:buNone/>
                      </a:pPr>
                      <a:r>
                        <a:rPr lang="en-US" sz="3300" i="0" u="none" strike="noStrike" cap="none" dirty="0">
                          <a:solidFill>
                            <a:srgbClr val="0A1F60"/>
                          </a:solidFill>
                        </a:rPr>
                        <a:t>5 min</a:t>
                      </a:r>
                      <a:endParaRPr sz="1800" i="0" u="none" strike="noStrike" cap="none" dirty="0">
                        <a:solidFill>
                          <a:srgbClr val="0A1F60"/>
                        </a:solidFill>
                      </a:endParaRP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rgbClr val="000000"/>
                        </a:buClr>
                        <a:buSzPts val="2400"/>
                        <a:buFontTx/>
                        <a:buNone/>
                        <a:tabLst/>
                        <a:defRPr/>
                      </a:pPr>
                      <a:r>
                        <a:rPr lang="en-US" sz="3300" i="0" u="none" strike="noStrike" cap="none" dirty="0">
                          <a:solidFill>
                            <a:srgbClr val="0A1F60"/>
                          </a:solidFill>
                        </a:rPr>
                        <a:t>Opening: Administrivia, Recording, Patent Call</a:t>
                      </a:r>
                    </a:p>
                  </a:txBody>
                  <a:tcPr marL="137175" marR="137175" marT="68588" marB="68588"/>
                </a:tc>
                <a:extLst>
                  <a:ext uri="{0D108BD9-81ED-4DB2-BD59-A6C34878D82A}">
                    <a16:rowId xmlns:a16="http://schemas.microsoft.com/office/drawing/2014/main" val="10001"/>
                  </a:ext>
                </a:extLst>
              </a:tr>
              <a:tr h="640095">
                <a:tc>
                  <a:txBody>
                    <a:bodyPr/>
                    <a:lstStyle/>
                    <a:p>
                      <a:pPr marL="0" marR="0" lvl="0" indent="0" algn="l" defTabSz="584200" rtl="0" latinLnBrk="0">
                        <a:lnSpc>
                          <a:spcPct val="100000"/>
                        </a:lnSpc>
                        <a:spcBef>
                          <a:spcPts val="0"/>
                        </a:spcBef>
                        <a:spcAft>
                          <a:spcPts val="0"/>
                        </a:spcAft>
                        <a:buClr>
                          <a:srgbClr val="000000"/>
                        </a:buClr>
                        <a:buSzPts val="2400"/>
                        <a:buFont typeface="Arial"/>
                        <a:buNone/>
                        <a:tabLst/>
                      </a:pPr>
                      <a:r>
                        <a:rPr lang="en-US" sz="3300" b="0" i="0" u="none" strike="noStrike" cap="none" spc="0" baseline="0" dirty="0">
                          <a:solidFill>
                            <a:srgbClr val="0A1F60"/>
                          </a:solidFill>
                          <a:uFillTx/>
                          <a:latin typeface="+mn-lt"/>
                          <a:ea typeface="+mn-ea"/>
                          <a:cs typeface="+mn-cs"/>
                          <a:sym typeface="Mont SemiBold"/>
                        </a:rPr>
                        <a:t>5 min</a:t>
                      </a:r>
                      <a:endParaRPr sz="3300" b="0" i="0" u="none" strike="noStrike" cap="none" spc="0" baseline="0" dirty="0">
                        <a:solidFill>
                          <a:srgbClr val="0A1F60"/>
                        </a:solidFill>
                        <a:uFillTx/>
                        <a:latin typeface="+mn-lt"/>
                        <a:ea typeface="+mn-ea"/>
                        <a:cs typeface="+mn-cs"/>
                        <a:sym typeface="Mont SemiBold"/>
                      </a:endParaRPr>
                    </a:p>
                  </a:txBody>
                  <a:tcPr marL="137175" marR="137175" marT="68588" marB="68588"/>
                </a:tc>
                <a:tc>
                  <a:txBody>
                    <a:bodyPr/>
                    <a:lstStyle/>
                    <a:p>
                      <a:pPr marL="0" marR="0" lvl="0" indent="0" algn="l" defTabSz="584200" rtl="0" eaLnBrk="1" fontAlgn="auto" latinLnBrk="0" hangingPunct="1">
                        <a:lnSpc>
                          <a:spcPct val="100000"/>
                        </a:lnSpc>
                        <a:spcBef>
                          <a:spcPts val="0"/>
                        </a:spcBef>
                        <a:spcAft>
                          <a:spcPts val="0"/>
                        </a:spcAft>
                        <a:buClrTx/>
                        <a:buSzTx/>
                        <a:buFontTx/>
                        <a:buNone/>
                        <a:tabLst/>
                        <a:defRPr/>
                      </a:pPr>
                      <a:r>
                        <a:rPr lang="en-US" sz="3300" b="0" i="0" u="none" strike="noStrike" cap="none" spc="0" baseline="0" dirty="0">
                          <a:solidFill>
                            <a:schemeClr val="tx1"/>
                          </a:solidFill>
                          <a:effectLst/>
                          <a:uFillTx/>
                          <a:latin typeface="+mn-lt"/>
                          <a:ea typeface="+mn-ea"/>
                          <a:cs typeface="+mn-cs"/>
                          <a:sym typeface="Mont SemiBold"/>
                        </a:rPr>
                        <a:t>Upcoming meetings and 2025 events</a:t>
                      </a:r>
                      <a:endParaRPr lang="en-US" sz="3300" b="0" i="0" u="none" strike="noStrike" cap="none" dirty="0">
                        <a:solidFill>
                          <a:schemeClr val="tx1"/>
                        </a:solidFill>
                      </a:endParaRPr>
                    </a:p>
                  </a:txBody>
                  <a:tcPr marL="137175" marR="137175" marT="68588" marB="68588"/>
                </a:tc>
                <a:extLst>
                  <a:ext uri="{0D108BD9-81ED-4DB2-BD59-A6C34878D82A}">
                    <a16:rowId xmlns:a16="http://schemas.microsoft.com/office/drawing/2014/main" val="2546605099"/>
                  </a:ext>
                </a:extLst>
              </a:tr>
              <a:tr h="640095">
                <a:tc>
                  <a:txBody>
                    <a:bodyPr/>
                    <a:lstStyle/>
                    <a:p>
                      <a:pPr marL="0" marR="0" lvl="0" indent="0" algn="l" rtl="0">
                        <a:lnSpc>
                          <a:spcPct val="100000"/>
                        </a:lnSpc>
                        <a:spcBef>
                          <a:spcPts val="0"/>
                        </a:spcBef>
                        <a:spcAft>
                          <a:spcPts val="0"/>
                        </a:spcAft>
                        <a:buClr>
                          <a:srgbClr val="000000"/>
                        </a:buClr>
                        <a:buSzPts val="2400"/>
                        <a:buFont typeface="Arial"/>
                        <a:buNone/>
                      </a:pPr>
                      <a:r>
                        <a:rPr lang="en-US" sz="3300" i="0" u="none" strike="noStrike" cap="none" dirty="0">
                          <a:solidFill>
                            <a:schemeClr val="tx1"/>
                          </a:solidFill>
                        </a:rPr>
                        <a:t>10 min</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300" b="0" i="0" u="none" strike="noStrike" cap="none" dirty="0">
                          <a:solidFill>
                            <a:schemeClr val="tx1"/>
                          </a:solidFill>
                        </a:rPr>
                        <a:t>Results of Cesium Developer Conference in June in Philly</a:t>
                      </a:r>
                    </a:p>
                  </a:txBody>
                  <a:tcPr marL="137175" marR="137175" marT="68588" marB="68588"/>
                </a:tc>
                <a:extLst>
                  <a:ext uri="{0D108BD9-81ED-4DB2-BD59-A6C34878D82A}">
                    <a16:rowId xmlns:a16="http://schemas.microsoft.com/office/drawing/2014/main" val="2375191979"/>
                  </a:ext>
                </a:extLst>
              </a:tr>
              <a:tr h="640095">
                <a:tc>
                  <a:txBody>
                    <a:bodyPr/>
                    <a:lstStyle/>
                    <a:p>
                      <a:pPr marL="0" marR="0" lvl="0" indent="0" algn="l" rtl="0">
                        <a:lnSpc>
                          <a:spcPct val="100000"/>
                        </a:lnSpc>
                        <a:spcBef>
                          <a:spcPts val="0"/>
                        </a:spcBef>
                        <a:spcAft>
                          <a:spcPts val="0"/>
                        </a:spcAft>
                        <a:buClr>
                          <a:srgbClr val="000000"/>
                        </a:buClr>
                        <a:buSzPts val="2400"/>
                        <a:buFont typeface="Arial"/>
                        <a:buNone/>
                      </a:pPr>
                      <a:r>
                        <a:rPr lang="en-US" sz="3300" i="0" u="none" strike="noStrike" cap="none" dirty="0">
                          <a:solidFill>
                            <a:schemeClr val="tx1"/>
                          </a:solidFill>
                        </a:rPr>
                        <a:t>5 min</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300" b="0" i="0" u="none" strike="noStrike" cap="none" dirty="0">
                          <a:solidFill>
                            <a:schemeClr val="tx1"/>
                          </a:solidFill>
                        </a:rPr>
                        <a:t>Reality (M) Language – next steps?</a:t>
                      </a:r>
                    </a:p>
                  </a:txBody>
                  <a:tcPr marL="137175" marR="137175" marT="68588" marB="68588"/>
                </a:tc>
                <a:extLst>
                  <a:ext uri="{0D108BD9-81ED-4DB2-BD59-A6C34878D82A}">
                    <a16:rowId xmlns:a16="http://schemas.microsoft.com/office/drawing/2014/main" val="3968128425"/>
                  </a:ext>
                </a:extLst>
              </a:tr>
              <a:tr h="682103">
                <a:tc>
                  <a:txBody>
                    <a:bodyPr/>
                    <a:lstStyle/>
                    <a:p>
                      <a:pPr marL="0" marR="0" lvl="0" indent="0" algn="l" rtl="0">
                        <a:lnSpc>
                          <a:spcPct val="100000"/>
                        </a:lnSpc>
                        <a:spcBef>
                          <a:spcPts val="0"/>
                        </a:spcBef>
                        <a:spcAft>
                          <a:spcPts val="0"/>
                        </a:spcAft>
                        <a:buClr>
                          <a:srgbClr val="000000"/>
                        </a:buClr>
                        <a:buSzPts val="2400"/>
                        <a:buFont typeface="Arial"/>
                        <a:buNone/>
                      </a:pPr>
                      <a:r>
                        <a:rPr lang="en-US" sz="3300" i="0" u="none" strike="noStrike" cap="none" dirty="0">
                          <a:solidFill>
                            <a:schemeClr val="tx1"/>
                          </a:solidFill>
                        </a:rPr>
                        <a:t>15 min</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300" b="0" i="0" u="none" strike="noStrike" cap="none" dirty="0">
                          <a:solidFill>
                            <a:schemeClr val="tx1"/>
                          </a:solidFill>
                        </a:rPr>
                        <a:t>Results of June 27 </a:t>
                      </a:r>
                      <a:r>
                        <a:rPr lang="en-US" sz="3300" b="0" i="0" u="none" strike="noStrike" cap="none" dirty="0" err="1">
                          <a:solidFill>
                            <a:schemeClr val="tx1"/>
                          </a:solidFill>
                        </a:rPr>
                        <a:t>GeoPose</a:t>
                      </a:r>
                      <a:r>
                        <a:rPr lang="en-US" sz="3300" b="0" i="0" u="none" strike="noStrike" cap="none" dirty="0">
                          <a:solidFill>
                            <a:schemeClr val="tx1"/>
                          </a:solidFill>
                        </a:rPr>
                        <a:t> Workshop</a:t>
                      </a:r>
                    </a:p>
                  </a:txBody>
                  <a:tcPr marL="137175" marR="137175" marT="68588" marB="68588"/>
                </a:tc>
                <a:extLst>
                  <a:ext uri="{0D108BD9-81ED-4DB2-BD59-A6C34878D82A}">
                    <a16:rowId xmlns:a16="http://schemas.microsoft.com/office/drawing/2014/main" val="660271463"/>
                  </a:ext>
                </a:extLst>
              </a:tr>
              <a:tr h="2651775">
                <a:tc>
                  <a:txBody>
                    <a:bodyPr/>
                    <a:lstStyle/>
                    <a:p>
                      <a:pPr marL="0" marR="0" lvl="0" indent="0" algn="l" rtl="0">
                        <a:lnSpc>
                          <a:spcPct val="100000"/>
                        </a:lnSpc>
                        <a:spcBef>
                          <a:spcPts val="0"/>
                        </a:spcBef>
                        <a:spcAft>
                          <a:spcPts val="0"/>
                        </a:spcAft>
                        <a:buClr>
                          <a:srgbClr val="000000"/>
                        </a:buClr>
                        <a:buSzPts val="2400"/>
                        <a:buFont typeface="Arial"/>
                        <a:buNone/>
                      </a:pPr>
                      <a:r>
                        <a:rPr lang="en-US" sz="3300" i="0" u="none" strike="noStrike" cap="none" dirty="0">
                          <a:solidFill>
                            <a:schemeClr val="tx1"/>
                          </a:solidFill>
                        </a:rPr>
                        <a:t>15 min</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300" b="0" i="0" u="none" strike="noStrike" cap="none" dirty="0">
                          <a:solidFill>
                            <a:schemeClr val="tx1"/>
                          </a:solidFill>
                        </a:rPr>
                        <a:t>Updates from </a:t>
                      </a:r>
                      <a:r>
                        <a:rPr lang="en-US" sz="3300" b="0" i="0" u="none" strike="noStrike" cap="none" dirty="0" err="1">
                          <a:solidFill>
                            <a:schemeClr val="tx1"/>
                          </a:solidFill>
                        </a:rPr>
                        <a:t>GeoPose</a:t>
                      </a:r>
                      <a:r>
                        <a:rPr lang="en-US" sz="3300" b="0" i="0" u="none" strike="noStrike" cap="none" dirty="0">
                          <a:solidFill>
                            <a:schemeClr val="tx1"/>
                          </a:solidFill>
                        </a:rPr>
                        <a:t> WPs leaders</a:t>
                      </a:r>
                    </a:p>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300" b="0" i="0" u="none" strike="noStrike" cap="none" dirty="0">
                          <a:solidFill>
                            <a:schemeClr val="tx1"/>
                          </a:solidFill>
                        </a:rPr>
                        <a:t> - WP 5 Time Coordinates</a:t>
                      </a:r>
                    </a:p>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300" b="0" i="0" u="none" strike="noStrike" cap="none" dirty="0">
                          <a:solidFill>
                            <a:schemeClr val="tx1"/>
                          </a:solidFill>
                        </a:rPr>
                        <a:t> - WP 7 Uncertainty</a:t>
                      </a:r>
                    </a:p>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300" b="0" i="0" u="none" strike="noStrike" cap="none" dirty="0">
                          <a:solidFill>
                            <a:schemeClr val="tx1"/>
                          </a:solidFill>
                        </a:rPr>
                        <a:t> - WP 8 Metaverse Standards Forum (MSF) Prototype Support</a:t>
                      </a:r>
                    </a:p>
                  </a:txBody>
                  <a:tcPr marL="137175" marR="137175" marT="68588" marB="68588"/>
                </a:tc>
                <a:extLst>
                  <a:ext uri="{0D108BD9-81ED-4DB2-BD59-A6C34878D82A}">
                    <a16:rowId xmlns:a16="http://schemas.microsoft.com/office/drawing/2014/main" val="111544888"/>
                  </a:ext>
                </a:extLst>
              </a:tr>
              <a:tr h="709948">
                <a:tc>
                  <a:txBody>
                    <a:bodyPr/>
                    <a:lstStyle/>
                    <a:p>
                      <a:pPr marL="0" marR="0" lvl="0" indent="0" algn="l" rtl="0">
                        <a:lnSpc>
                          <a:spcPct val="100000"/>
                        </a:lnSpc>
                        <a:spcBef>
                          <a:spcPts val="0"/>
                        </a:spcBef>
                        <a:spcAft>
                          <a:spcPts val="0"/>
                        </a:spcAft>
                        <a:buClr>
                          <a:srgbClr val="000000"/>
                        </a:buClr>
                        <a:buSzPts val="2400"/>
                        <a:buFont typeface="Arial"/>
                        <a:buNone/>
                      </a:pPr>
                      <a:r>
                        <a:rPr lang="en-US" sz="3300" i="0" u="none" strike="noStrike" cap="none" dirty="0">
                          <a:solidFill>
                            <a:schemeClr val="tx1"/>
                          </a:solidFill>
                        </a:rPr>
                        <a:t>5 min</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300" b="0" i="0" u="none" strike="noStrike" cap="none" dirty="0">
                          <a:solidFill>
                            <a:schemeClr val="tx1"/>
                          </a:solidFill>
                        </a:rPr>
                        <a:t>Preparation for October 27 </a:t>
                      </a:r>
                      <a:r>
                        <a:rPr lang="en-US" sz="3300" b="0" i="0" u="none" strike="noStrike" cap="none" dirty="0" err="1">
                          <a:solidFill>
                            <a:schemeClr val="tx1"/>
                          </a:solidFill>
                        </a:rPr>
                        <a:t>GeoPose</a:t>
                      </a:r>
                      <a:r>
                        <a:rPr lang="en-US" sz="3300" b="0" i="0" u="none" strike="noStrike" cap="none" dirty="0">
                          <a:solidFill>
                            <a:schemeClr val="tx1"/>
                          </a:solidFill>
                        </a:rPr>
                        <a:t> Summit</a:t>
                      </a:r>
                    </a:p>
                  </a:txBody>
                  <a:tcPr marL="137175" marR="137175" marT="68588" marB="68588"/>
                </a:tc>
                <a:extLst>
                  <a:ext uri="{0D108BD9-81ED-4DB2-BD59-A6C34878D82A}">
                    <a16:rowId xmlns:a16="http://schemas.microsoft.com/office/drawing/2014/main" val="2174884588"/>
                  </a:ext>
                </a:extLst>
              </a:tr>
            </a:tbl>
          </a:graphicData>
        </a:graphic>
      </p:graphicFrame>
      <p:sp>
        <p:nvSpPr>
          <p:cNvPr id="3" name="Google Shape;593;p40">
            <a:extLst>
              <a:ext uri="{FF2B5EF4-FFF2-40B4-BE49-F238E27FC236}">
                <a16:creationId xmlns:a16="http://schemas.microsoft.com/office/drawing/2014/main" id="{ABF3C9B8-762A-DC03-71CB-144C6C48BA84}"/>
              </a:ext>
            </a:extLst>
          </p:cNvPr>
          <p:cNvSpPr txBox="1">
            <a:spLocks/>
          </p:cNvSpPr>
          <p:nvPr/>
        </p:nvSpPr>
        <p:spPr>
          <a:xfrm>
            <a:off x="11887200" y="9829800"/>
            <a:ext cx="6400800" cy="342900"/>
          </a:xfrm>
          <a:prstGeom prst="rect">
            <a:avLst/>
          </a:prstGeom>
          <a:noFill/>
          <a:ln>
            <a:noFill/>
          </a:ln>
        </p:spPr>
        <p:txBody>
          <a:bodyPr spcFirstLastPara="1" wrap="square" lIns="137138" tIns="68550" rIns="137138" bIns="68550" anchor="t"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9pPr>
          </a:lstStyle>
          <a:p>
            <a:pPr>
              <a:buSzPts val="1400"/>
            </a:pPr>
            <a:r>
              <a:rPr lang="en-US" sz="1800" dirty="0">
                <a:latin typeface="Arial" panose="020B0604020202020204" pitchFamily="34" charset="0"/>
                <a:cs typeface="Arial" panose="020B0604020202020204" pitchFamily="34" charset="0"/>
              </a:rPr>
              <a:t>Copyright © 2025 Open Geospatial Consortium</a:t>
            </a:r>
          </a:p>
        </p:txBody>
      </p:sp>
    </p:spTree>
    <p:extLst>
      <p:ext uri="{BB962C8B-B14F-4D97-AF65-F5344CB8AC3E}">
        <p14:creationId xmlns:p14="http://schemas.microsoft.com/office/powerpoint/2010/main" val="1121910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9D6A5-1672-2275-2A9D-8C338A706C8A}"/>
              </a:ext>
            </a:extLst>
          </p:cNvPr>
          <p:cNvSpPr>
            <a:spLocks noGrp="1"/>
          </p:cNvSpPr>
          <p:nvPr>
            <p:ph type="title"/>
          </p:nvPr>
        </p:nvSpPr>
        <p:spPr/>
        <p:txBody>
          <a:bodyPr>
            <a:normAutofit fontScale="90000"/>
          </a:bodyPr>
          <a:lstStyle/>
          <a:p>
            <a:r>
              <a:rPr lang="en-US" dirty="0"/>
              <a:t>WP 1 </a:t>
            </a:r>
            <a:r>
              <a:rPr lang="en-US" dirty="0" err="1"/>
              <a:t>GeoPose</a:t>
            </a:r>
            <a:r>
              <a:rPr lang="en-US" dirty="0"/>
              <a:t> Components &amp; Componentized </a:t>
            </a:r>
            <a:r>
              <a:rPr lang="en-US" dirty="0" err="1"/>
              <a:t>GeoPose</a:t>
            </a:r>
            <a:endParaRPr lang="en-US" dirty="0"/>
          </a:p>
        </p:txBody>
      </p:sp>
      <p:sp>
        <p:nvSpPr>
          <p:cNvPr id="4" name="Content Placeholder 1">
            <a:extLst>
              <a:ext uri="{FF2B5EF4-FFF2-40B4-BE49-F238E27FC236}">
                <a16:creationId xmlns:a16="http://schemas.microsoft.com/office/drawing/2014/main" id="{5FE9BAF0-A538-E79A-7F6B-1B0F330193E5}"/>
              </a:ext>
            </a:extLst>
          </p:cNvPr>
          <p:cNvSpPr>
            <a:spLocks noGrp="1"/>
          </p:cNvSpPr>
          <p:nvPr>
            <p:ph type="body" idx="16"/>
          </p:nvPr>
        </p:nvSpPr>
        <p:spPr>
          <a:xfrm>
            <a:off x="914400" y="2963874"/>
            <a:ext cx="16273447" cy="4359251"/>
          </a:xfrm>
        </p:spPr>
        <p:txBody>
          <a:bodyPr>
            <a:normAutofit/>
          </a:bodyPr>
          <a:lstStyle/>
          <a:p>
            <a:r>
              <a:rPr lang="en-US" dirty="0"/>
              <a:t>Definition: units of description that are used to compose </a:t>
            </a:r>
            <a:r>
              <a:rPr lang="en-US" dirty="0" err="1"/>
              <a:t>GeoPose</a:t>
            </a:r>
            <a:r>
              <a:rPr lang="en-US" dirty="0"/>
              <a:t> and Standardization Targets</a:t>
            </a:r>
          </a:p>
          <a:p>
            <a:r>
              <a:rPr lang="en-US" dirty="0">
                <a:hlinkClick r:id="rId2"/>
              </a:rPr>
              <a:t>https://github.com/opengeospatial/GeoPose/issues/89</a:t>
            </a:r>
            <a:r>
              <a:rPr lang="en-US" dirty="0"/>
              <a:t> </a:t>
            </a:r>
          </a:p>
          <a:p>
            <a:r>
              <a:rPr lang="en-US" dirty="0"/>
              <a:t>Covers all existing use cases</a:t>
            </a:r>
          </a:p>
          <a:p>
            <a:r>
              <a:rPr lang="en-US" dirty="0"/>
              <a:t>Fully backward compatible</a:t>
            </a:r>
          </a:p>
          <a:p>
            <a:r>
              <a:rPr lang="en-US" dirty="0"/>
              <a:t>See more in </a:t>
            </a:r>
            <a:r>
              <a:rPr lang="en-US" dirty="0">
                <a:hlinkClick r:id="rId3"/>
              </a:rPr>
              <a:t>these slides</a:t>
            </a:r>
            <a:r>
              <a:rPr lang="en-US" dirty="0"/>
              <a:t> for WP 1 and </a:t>
            </a:r>
            <a:r>
              <a:rPr lang="en-US" dirty="0">
                <a:hlinkClick r:id="rId4"/>
              </a:rPr>
              <a:t>these slides</a:t>
            </a:r>
            <a:r>
              <a:rPr lang="en-US" dirty="0"/>
              <a:t> for WP 2</a:t>
            </a:r>
          </a:p>
        </p:txBody>
      </p:sp>
      <p:sp>
        <p:nvSpPr>
          <p:cNvPr id="2" name="Google Shape;593;p40">
            <a:extLst>
              <a:ext uri="{FF2B5EF4-FFF2-40B4-BE49-F238E27FC236}">
                <a16:creationId xmlns:a16="http://schemas.microsoft.com/office/drawing/2014/main" id="{02746CB6-6697-F1D0-7D47-0E8C20AEF59F}"/>
              </a:ext>
            </a:extLst>
          </p:cNvPr>
          <p:cNvSpPr txBox="1">
            <a:spLocks/>
          </p:cNvSpPr>
          <p:nvPr/>
        </p:nvSpPr>
        <p:spPr>
          <a:xfrm>
            <a:off x="11887200" y="9829800"/>
            <a:ext cx="6400800" cy="342900"/>
          </a:xfrm>
          <a:prstGeom prst="rect">
            <a:avLst/>
          </a:prstGeom>
          <a:noFill/>
          <a:ln>
            <a:noFill/>
          </a:ln>
        </p:spPr>
        <p:txBody>
          <a:bodyPr spcFirstLastPara="1" wrap="square" lIns="137138" tIns="68550" rIns="137138" bIns="68550" anchor="t"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9pPr>
          </a:lstStyle>
          <a:p>
            <a:pPr>
              <a:buSzPts val="1400"/>
            </a:pPr>
            <a:r>
              <a:rPr lang="en-US" sz="1800" dirty="0">
                <a:latin typeface="Arial" panose="020B0604020202020204" pitchFamily="34" charset="0"/>
                <a:cs typeface="Arial" panose="020B0604020202020204" pitchFamily="34" charset="0"/>
              </a:rPr>
              <a:t>Copyright © 2025 Open Geospatial Consortium</a:t>
            </a:r>
          </a:p>
        </p:txBody>
      </p:sp>
      <p:sp>
        <p:nvSpPr>
          <p:cNvPr id="5" name="TextBox 4">
            <a:extLst>
              <a:ext uri="{FF2B5EF4-FFF2-40B4-BE49-F238E27FC236}">
                <a16:creationId xmlns:a16="http://schemas.microsoft.com/office/drawing/2014/main" id="{D8DCA6BE-C1F7-5331-882D-78154B6E34A3}"/>
              </a:ext>
            </a:extLst>
          </p:cNvPr>
          <p:cNvSpPr txBox="1"/>
          <p:nvPr/>
        </p:nvSpPr>
        <p:spPr>
          <a:xfrm rot="1125001">
            <a:off x="12401956" y="2109516"/>
            <a:ext cx="4942432" cy="584775"/>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1828754" hangingPunct="0"/>
            <a:r>
              <a:rPr lang="en-US" sz="3300" dirty="0">
                <a:solidFill>
                  <a:srgbClr val="FF0000"/>
                </a:solidFill>
              </a:rPr>
              <a:t>No Changes in over 60 days</a:t>
            </a:r>
            <a:endParaRPr lang="en-US" sz="3300" dirty="0">
              <a:solidFill>
                <a:srgbClr val="FF0000"/>
              </a:solidFill>
              <a:latin typeface="Mont Book"/>
              <a:ea typeface="Mont Book"/>
              <a:cs typeface="Mont Book"/>
              <a:sym typeface="Mont Book"/>
            </a:endParaRPr>
          </a:p>
        </p:txBody>
      </p:sp>
    </p:spTree>
    <p:extLst>
      <p:ext uri="{BB962C8B-B14F-4D97-AF65-F5344CB8AC3E}">
        <p14:creationId xmlns:p14="http://schemas.microsoft.com/office/powerpoint/2010/main" val="2130996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19D6A5-1672-2275-2A9D-8C338A706C8A}"/>
              </a:ext>
            </a:extLst>
          </p:cNvPr>
          <p:cNvSpPr>
            <a:spLocks noGrp="1"/>
          </p:cNvSpPr>
          <p:nvPr>
            <p:ph type="title"/>
          </p:nvPr>
        </p:nvSpPr>
        <p:spPr/>
        <p:txBody>
          <a:bodyPr>
            <a:normAutofit fontScale="90000"/>
          </a:bodyPr>
          <a:lstStyle/>
          <a:p>
            <a:r>
              <a:rPr lang="en-US" dirty="0" err="1"/>
              <a:t>GeoPose</a:t>
            </a:r>
            <a:r>
              <a:rPr lang="en-US" dirty="0"/>
              <a:t> 1.1 JSON Encoding</a:t>
            </a:r>
          </a:p>
        </p:txBody>
      </p:sp>
      <p:sp>
        <p:nvSpPr>
          <p:cNvPr id="4" name="Content Placeholder 1">
            <a:extLst>
              <a:ext uri="{FF2B5EF4-FFF2-40B4-BE49-F238E27FC236}">
                <a16:creationId xmlns:a16="http://schemas.microsoft.com/office/drawing/2014/main" id="{5FE9BAF0-A538-E79A-7F6B-1B0F330193E5}"/>
              </a:ext>
            </a:extLst>
          </p:cNvPr>
          <p:cNvSpPr>
            <a:spLocks noGrp="1"/>
          </p:cNvSpPr>
          <p:nvPr>
            <p:ph type="body" idx="16"/>
          </p:nvPr>
        </p:nvSpPr>
        <p:spPr/>
        <p:txBody>
          <a:bodyPr>
            <a:normAutofit/>
          </a:bodyPr>
          <a:lstStyle/>
          <a:p>
            <a:r>
              <a:rPr lang="en-US" dirty="0"/>
              <a:t>This will define JSON Encoding for all </a:t>
            </a:r>
            <a:r>
              <a:rPr lang="en-US" dirty="0" err="1"/>
              <a:t>GeoPose</a:t>
            </a:r>
            <a:r>
              <a:rPr lang="en-US" dirty="0"/>
              <a:t> components</a:t>
            </a:r>
          </a:p>
          <a:p>
            <a:endParaRPr lang="en-US" dirty="0"/>
          </a:p>
        </p:txBody>
      </p:sp>
      <p:sp>
        <p:nvSpPr>
          <p:cNvPr id="2" name="Google Shape;593;p40">
            <a:extLst>
              <a:ext uri="{FF2B5EF4-FFF2-40B4-BE49-F238E27FC236}">
                <a16:creationId xmlns:a16="http://schemas.microsoft.com/office/drawing/2014/main" id="{02746CB6-6697-F1D0-7D47-0E8C20AEF59F}"/>
              </a:ext>
            </a:extLst>
          </p:cNvPr>
          <p:cNvSpPr txBox="1">
            <a:spLocks/>
          </p:cNvSpPr>
          <p:nvPr/>
        </p:nvSpPr>
        <p:spPr>
          <a:xfrm>
            <a:off x="11887200" y="9829800"/>
            <a:ext cx="6400800" cy="342900"/>
          </a:xfrm>
          <a:prstGeom prst="rect">
            <a:avLst/>
          </a:prstGeom>
          <a:noFill/>
          <a:ln>
            <a:noFill/>
          </a:ln>
        </p:spPr>
        <p:txBody>
          <a:bodyPr spcFirstLastPara="1" wrap="square" lIns="137138" tIns="68550" rIns="137138" bIns="68550" anchor="t" anchorCtr="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262626"/>
                </a:solidFill>
                <a:effectLst/>
                <a:uFillTx/>
                <a:latin typeface="Mont Book"/>
                <a:ea typeface="Mont Book"/>
                <a:cs typeface="Mont Book"/>
                <a:sym typeface="Mont Book"/>
              </a:defRPr>
            </a:lvl9pPr>
          </a:lstStyle>
          <a:p>
            <a:pPr>
              <a:buSzPts val="1400"/>
            </a:pPr>
            <a:r>
              <a:rPr lang="en-US" sz="1800" dirty="0">
                <a:latin typeface="Arial" panose="020B0604020202020204" pitchFamily="34" charset="0"/>
                <a:cs typeface="Arial" panose="020B0604020202020204" pitchFamily="34" charset="0"/>
              </a:rPr>
              <a:t>Copyright © 2025 Open Geospatial Consortium</a:t>
            </a:r>
          </a:p>
        </p:txBody>
      </p:sp>
      <p:sp>
        <p:nvSpPr>
          <p:cNvPr id="5" name="TextBox 4">
            <a:extLst>
              <a:ext uri="{FF2B5EF4-FFF2-40B4-BE49-F238E27FC236}">
                <a16:creationId xmlns:a16="http://schemas.microsoft.com/office/drawing/2014/main" id="{E52B1DDA-7BAF-0C1C-EEC5-CEE6CAC002CD}"/>
              </a:ext>
            </a:extLst>
          </p:cNvPr>
          <p:cNvSpPr txBox="1"/>
          <p:nvPr/>
        </p:nvSpPr>
        <p:spPr>
          <a:xfrm rot="1125001">
            <a:off x="12401956" y="2109516"/>
            <a:ext cx="4942432" cy="584775"/>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1828754" hangingPunct="0"/>
            <a:r>
              <a:rPr lang="en-US" sz="3300" dirty="0">
                <a:solidFill>
                  <a:srgbClr val="FF0000"/>
                </a:solidFill>
              </a:rPr>
              <a:t>MIKEL, ROB SMITH, JIM</a:t>
            </a:r>
            <a:endParaRPr lang="en-US" sz="3300" dirty="0">
              <a:solidFill>
                <a:srgbClr val="FF0000"/>
              </a:solidFill>
              <a:latin typeface="Mont Book"/>
              <a:ea typeface="Mont Book"/>
              <a:cs typeface="Mont Book"/>
              <a:sym typeface="Mont Book"/>
            </a:endParaRPr>
          </a:p>
        </p:txBody>
      </p:sp>
    </p:spTree>
    <p:extLst>
      <p:ext uri="{BB962C8B-B14F-4D97-AF65-F5344CB8AC3E}">
        <p14:creationId xmlns:p14="http://schemas.microsoft.com/office/powerpoint/2010/main" val="730789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a:extLst>
            <a:ext uri="{FF2B5EF4-FFF2-40B4-BE49-F238E27FC236}">
              <a16:creationId xmlns:a16="http://schemas.microsoft.com/office/drawing/2014/main" id="{E971C3E2-293F-0423-D21E-D03F78578422}"/>
            </a:ext>
          </a:extLst>
        </p:cNvPr>
        <p:cNvGrpSpPr/>
        <p:nvPr/>
      </p:nvGrpSpPr>
      <p:grpSpPr>
        <a:xfrm>
          <a:off x="0" y="0"/>
          <a:ext cx="0" cy="0"/>
          <a:chOff x="0" y="0"/>
          <a:chExt cx="0" cy="0"/>
        </a:xfrm>
      </p:grpSpPr>
      <p:sp>
        <p:nvSpPr>
          <p:cNvPr id="592" name="Google Shape;592;p40">
            <a:extLst>
              <a:ext uri="{FF2B5EF4-FFF2-40B4-BE49-F238E27FC236}">
                <a16:creationId xmlns:a16="http://schemas.microsoft.com/office/drawing/2014/main" id="{9B175153-B888-0679-16C1-CC1F485B7C7D}"/>
              </a:ext>
            </a:extLst>
          </p:cNvPr>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ctr">
              <a:lnSpc>
                <a:spcPct val="90000"/>
              </a:lnSpc>
              <a:buSzPts val="1400"/>
            </a:pPr>
            <a:r>
              <a:rPr lang="en-US" sz="5400" dirty="0"/>
              <a:t>WP5: Time Questions -&gt; See </a:t>
            </a:r>
            <a:r>
              <a:rPr lang="en-US" sz="5400" dirty="0">
                <a:hlinkClick r:id="rId3"/>
              </a:rPr>
              <a:t>Proposal</a:t>
            </a:r>
            <a:endParaRPr sz="5400" dirty="0"/>
          </a:p>
        </p:txBody>
      </p:sp>
      <p:sp>
        <p:nvSpPr>
          <p:cNvPr id="3" name="Content Placeholder 2">
            <a:extLst>
              <a:ext uri="{FF2B5EF4-FFF2-40B4-BE49-F238E27FC236}">
                <a16:creationId xmlns:a16="http://schemas.microsoft.com/office/drawing/2014/main" id="{A3DF3D85-01E7-D4B1-3901-A78B4C52AC06}"/>
              </a:ext>
            </a:extLst>
          </p:cNvPr>
          <p:cNvSpPr>
            <a:spLocks noGrp="1"/>
          </p:cNvSpPr>
          <p:nvPr>
            <p:ph type="body" idx="16"/>
          </p:nvPr>
        </p:nvSpPr>
        <p:spPr>
          <a:xfrm>
            <a:off x="899158" y="2259079"/>
            <a:ext cx="16273447" cy="7331413"/>
          </a:xfrm>
        </p:spPr>
        <p:txBody>
          <a:bodyPr>
            <a:normAutofit fontScale="92500" lnSpcReduction="10000"/>
          </a:bodyPr>
          <a:lstStyle/>
          <a:p>
            <a:r>
              <a:rPr lang="en-US" sz="2800" dirty="0">
                <a:latin typeface="+mn-lt"/>
              </a:rPr>
              <a:t>It would probably be a good idea to have a chat about how time integrates with the revised component structure. For example, time sequences may be superseded by the new component approach. </a:t>
            </a:r>
          </a:p>
          <a:p>
            <a:pPr lvl="1"/>
            <a:r>
              <a:rPr lang="en-US" sz="2400" dirty="0">
                <a:latin typeface="+mn-lt"/>
              </a:rPr>
              <a:t>Time as just a coordinate axis, with temporal points in a 1-D sequence..</a:t>
            </a:r>
          </a:p>
          <a:p>
            <a:pPr lvl="1"/>
            <a:r>
              <a:rPr lang="en-US" sz="2400" dirty="0">
                <a:latin typeface="+mn-lt"/>
              </a:rPr>
              <a:t>Issue: How do you specify which axis – temporal CRS? For example, TIA.</a:t>
            </a:r>
          </a:p>
          <a:p>
            <a:pPr lvl="1"/>
            <a:r>
              <a:rPr lang="en-US" sz="2400" dirty="0">
                <a:latin typeface="+mn-lt"/>
              </a:rPr>
              <a:t>Issue: Axes with discontinuities or backwards jumps or stretching and squeezing are probably not good choices.</a:t>
            </a:r>
          </a:p>
          <a:p>
            <a:r>
              <a:rPr lang="en-US" sz="2800" dirty="0">
                <a:latin typeface="+mn-lt"/>
              </a:rPr>
              <a:t>On a related topic, are </a:t>
            </a:r>
            <a:r>
              <a:rPr lang="en-US" sz="2800" dirty="0" err="1">
                <a:latin typeface="+mn-lt"/>
              </a:rPr>
              <a:t>GeoPose</a:t>
            </a:r>
            <a:r>
              <a:rPr lang="en-US" sz="2800" dirty="0">
                <a:latin typeface="+mn-lt"/>
              </a:rPr>
              <a:t> components designed to be embedded in other formats or extended to encapsulate them, or both?</a:t>
            </a:r>
          </a:p>
          <a:p>
            <a:pPr lvl="1"/>
            <a:r>
              <a:rPr lang="en-US" sz="2400" dirty="0" err="1">
                <a:latin typeface="+mn-lt"/>
              </a:rPr>
              <a:t>GeoPose</a:t>
            </a:r>
            <a:r>
              <a:rPr lang="en-US" sz="2400" dirty="0">
                <a:latin typeface="+mn-lt"/>
              </a:rPr>
              <a:t> objects are (unordered) compositions of </a:t>
            </a:r>
            <a:r>
              <a:rPr lang="en-US" sz="2400" dirty="0" err="1">
                <a:latin typeface="+mn-lt"/>
              </a:rPr>
              <a:t>GeoPose</a:t>
            </a:r>
            <a:r>
              <a:rPr lang="en-US" sz="2400" dirty="0">
                <a:latin typeface="+mn-lt"/>
              </a:rPr>
              <a:t> components</a:t>
            </a:r>
          </a:p>
          <a:p>
            <a:pPr lvl="1"/>
            <a:r>
              <a:rPr lang="en-US" sz="2400" dirty="0" err="1">
                <a:latin typeface="+mn-lt"/>
              </a:rPr>
              <a:t>GeoPose</a:t>
            </a:r>
            <a:r>
              <a:rPr lang="en-US" sz="2400" dirty="0">
                <a:latin typeface="+mn-lt"/>
              </a:rPr>
              <a:t> components may be embedded in other formats, where they can be recognized and properly interpreted, using the component name (e.g. “quaternion”) as a key or unique identifier.</a:t>
            </a:r>
          </a:p>
          <a:p>
            <a:r>
              <a:rPr lang="en-US" sz="2800" dirty="0">
                <a:latin typeface="+mn-lt"/>
              </a:rPr>
              <a:t> We should agree what is in and out of scope for time support in </a:t>
            </a:r>
            <a:r>
              <a:rPr lang="en-US" sz="2800" dirty="0" err="1">
                <a:latin typeface="+mn-lt"/>
              </a:rPr>
              <a:t>GeoPose</a:t>
            </a:r>
            <a:r>
              <a:rPr lang="en-US" sz="2800" dirty="0">
                <a:latin typeface="+mn-lt"/>
              </a:rPr>
              <a:t> 1.x. </a:t>
            </a:r>
            <a:r>
              <a:rPr lang="en-US" sz="2800" b="1" dirty="0">
                <a:latin typeface="+mn-lt"/>
              </a:rPr>
              <a:t>For instance, should we consider time interpolation - given the spline discussion last week?</a:t>
            </a:r>
          </a:p>
          <a:p>
            <a:pPr lvl="1"/>
            <a:r>
              <a:rPr lang="en-US" sz="2400" dirty="0">
                <a:latin typeface="+mn-lt"/>
              </a:rPr>
              <a:t>My opinion is that time interpolation is out of scope for </a:t>
            </a:r>
            <a:r>
              <a:rPr lang="en-US" sz="2400" b="1" u="sng" dirty="0">
                <a:latin typeface="+mn-lt"/>
              </a:rPr>
              <a:t>time</a:t>
            </a:r>
            <a:r>
              <a:rPr lang="en-US" sz="2400" dirty="0">
                <a:latin typeface="+mn-lt"/>
              </a:rPr>
              <a:t> but nevertheless interesting and important for some use cases</a:t>
            </a:r>
          </a:p>
          <a:p>
            <a:r>
              <a:rPr lang="en-US" sz="2800" dirty="0">
                <a:latin typeface="+mn-lt"/>
              </a:rPr>
              <a:t>Do we have a list of identified use cases for timestamped </a:t>
            </a:r>
            <a:r>
              <a:rPr lang="en-US" sz="2800" dirty="0" err="1">
                <a:latin typeface="+mn-lt"/>
              </a:rPr>
              <a:t>GeoPose</a:t>
            </a:r>
            <a:r>
              <a:rPr lang="en-US" sz="2800" dirty="0">
                <a:latin typeface="+mn-lt"/>
              </a:rPr>
              <a:t>? For example, trajectories should probably already be on that list.</a:t>
            </a:r>
          </a:p>
          <a:p>
            <a:pPr lvl="1"/>
            <a:r>
              <a:rPr lang="en-US" sz="2400" dirty="0">
                <a:latin typeface="+mn-lt"/>
              </a:rPr>
              <a:t>Any application where time is used for synchronization between independent platforms</a:t>
            </a:r>
          </a:p>
          <a:p>
            <a:pPr lvl="1"/>
            <a:r>
              <a:rPr lang="en-US" sz="2400" dirty="0">
                <a:latin typeface="+mn-lt"/>
              </a:rPr>
              <a:t>Any application where travel time is a factor in interactions.</a:t>
            </a:r>
          </a:p>
          <a:p>
            <a:pPr lvl="1"/>
            <a:r>
              <a:rPr lang="en-US" sz="2400" dirty="0">
                <a:latin typeface="+mn-lt"/>
              </a:rPr>
              <a:t>Navigation and motion capture would be two concrete ones.</a:t>
            </a:r>
          </a:p>
          <a:p>
            <a:pPr marL="0" indent="0">
              <a:buNone/>
            </a:pPr>
            <a:endParaRPr lang="en-US" sz="2800" dirty="0"/>
          </a:p>
        </p:txBody>
      </p:sp>
      <p:sp>
        <p:nvSpPr>
          <p:cNvPr id="2" name="TextBox 1">
            <a:extLst>
              <a:ext uri="{FF2B5EF4-FFF2-40B4-BE49-F238E27FC236}">
                <a16:creationId xmlns:a16="http://schemas.microsoft.com/office/drawing/2014/main" id="{9ACF8E88-4819-3DE5-539B-156D95A2F36D}"/>
              </a:ext>
            </a:extLst>
          </p:cNvPr>
          <p:cNvSpPr txBox="1"/>
          <p:nvPr/>
        </p:nvSpPr>
        <p:spPr>
          <a:xfrm rot="1125001">
            <a:off x="14927786" y="1163210"/>
            <a:ext cx="3000375" cy="584775"/>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1828754" hangingPunct="0"/>
            <a:r>
              <a:rPr lang="en-US" sz="3300" dirty="0">
                <a:solidFill>
                  <a:srgbClr val="FF0000"/>
                </a:solidFill>
                <a:latin typeface="Arial" panose="020B0604020202020204" pitchFamily="34" charset="0"/>
                <a:ea typeface="Mont Book"/>
                <a:cs typeface="Arial" panose="020B0604020202020204" pitchFamily="34" charset="0"/>
                <a:sym typeface="Mont Book"/>
              </a:rPr>
              <a:t>NEXT STEPS?</a:t>
            </a:r>
          </a:p>
        </p:txBody>
      </p:sp>
    </p:spTree>
    <p:extLst>
      <p:ext uri="{BB962C8B-B14F-4D97-AF65-F5344CB8AC3E}">
        <p14:creationId xmlns:p14="http://schemas.microsoft.com/office/powerpoint/2010/main" val="1681537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74A7B-45EA-0736-72C5-560AE9D26A61}"/>
              </a:ext>
            </a:extLst>
          </p:cNvPr>
          <p:cNvSpPr>
            <a:spLocks noGrp="1"/>
          </p:cNvSpPr>
          <p:nvPr>
            <p:ph type="title"/>
          </p:nvPr>
        </p:nvSpPr>
        <p:spPr/>
        <p:txBody>
          <a:bodyPr/>
          <a:lstStyle/>
          <a:p>
            <a:r>
              <a:rPr lang="en-US" sz="4200" dirty="0"/>
              <a:t>Developing October 27 </a:t>
            </a:r>
            <a:r>
              <a:rPr lang="en-US" sz="4200" dirty="0" err="1"/>
              <a:t>GeoPose</a:t>
            </a:r>
            <a:r>
              <a:rPr lang="en-US" sz="4200" dirty="0"/>
              <a:t> Summit in Boulder</a:t>
            </a:r>
          </a:p>
        </p:txBody>
      </p:sp>
      <p:sp>
        <p:nvSpPr>
          <p:cNvPr id="4" name="Text Placeholder 1">
            <a:extLst>
              <a:ext uri="{FF2B5EF4-FFF2-40B4-BE49-F238E27FC236}">
                <a16:creationId xmlns:a16="http://schemas.microsoft.com/office/drawing/2014/main" id="{FAE03523-4FCA-5321-ED9C-32E628AC9CFE}"/>
              </a:ext>
            </a:extLst>
          </p:cNvPr>
          <p:cNvSpPr>
            <a:spLocks noGrp="1"/>
          </p:cNvSpPr>
          <p:nvPr>
            <p:ph type="body" idx="16"/>
          </p:nvPr>
        </p:nvSpPr>
        <p:spPr>
          <a:xfrm>
            <a:off x="916034" y="1638300"/>
            <a:ext cx="16573356" cy="8305800"/>
          </a:xfrm>
        </p:spPr>
        <p:txBody>
          <a:bodyPr/>
          <a:lstStyle/>
          <a:p>
            <a:r>
              <a:rPr lang="en-US" sz="2800" dirty="0">
                <a:latin typeface="Helvetica" pitchFamily="2" charset="0"/>
              </a:rPr>
              <a:t>What we will need </a:t>
            </a:r>
          </a:p>
          <a:p>
            <a:pPr marL="742950" lvl="1" indent="-285750">
              <a:buFont typeface="Arial" panose="020B0604020202020204" pitchFamily="34" charset="0"/>
              <a:buChar char="•"/>
            </a:pPr>
            <a:r>
              <a:rPr lang="en-US" sz="2400" dirty="0">
                <a:solidFill>
                  <a:schemeClr val="tx1"/>
                </a:solidFill>
                <a:latin typeface="Helvetica" pitchFamily="2" charset="0"/>
              </a:rPr>
              <a:t>Web page (on Forum web site? On OGC? On </a:t>
            </a:r>
            <a:r>
              <a:rPr lang="en-US" sz="2400" dirty="0" err="1">
                <a:solidFill>
                  <a:schemeClr val="tx1"/>
                </a:solidFill>
                <a:latin typeface="Helvetica" pitchFamily="2" charset="0"/>
              </a:rPr>
              <a:t>GeoPose.org</a:t>
            </a:r>
            <a:r>
              <a:rPr lang="en-US" sz="2400" dirty="0">
                <a:solidFill>
                  <a:schemeClr val="tx1"/>
                </a:solidFill>
                <a:latin typeface="Helvetica" pitchFamily="2" charset="0"/>
              </a:rPr>
              <a:t>?)</a:t>
            </a:r>
          </a:p>
          <a:p>
            <a:pPr marL="742950" lvl="1" indent="-285750">
              <a:buFont typeface="Arial" panose="020B0604020202020204" pitchFamily="34" charset="0"/>
              <a:buChar char="•"/>
            </a:pPr>
            <a:r>
              <a:rPr lang="en-US" sz="2400" dirty="0">
                <a:solidFill>
                  <a:schemeClr val="tx1"/>
                </a:solidFill>
                <a:latin typeface="Helvetica" pitchFamily="2" charset="0"/>
              </a:rPr>
              <a:t>Social media</a:t>
            </a:r>
          </a:p>
          <a:p>
            <a:pPr marL="742950" lvl="1" indent="-285750">
              <a:buFont typeface="Arial" panose="020B0604020202020204" pitchFamily="34" charset="0"/>
              <a:buChar char="•"/>
            </a:pPr>
            <a:r>
              <a:rPr lang="en-US" sz="2400" dirty="0">
                <a:solidFill>
                  <a:schemeClr val="tx1"/>
                </a:solidFill>
                <a:latin typeface="Helvetica" pitchFamily="2" charset="0"/>
              </a:rPr>
              <a:t>Registration page</a:t>
            </a:r>
          </a:p>
          <a:p>
            <a:pPr marL="742950" lvl="1" indent="-285750">
              <a:buFont typeface="Arial" panose="020B0604020202020204" pitchFamily="34" charset="0"/>
              <a:buChar char="•"/>
            </a:pPr>
            <a:r>
              <a:rPr lang="en-US" sz="2400" dirty="0">
                <a:solidFill>
                  <a:schemeClr val="tx1"/>
                </a:solidFill>
                <a:latin typeface="Helvetica" pitchFamily="2" charset="0"/>
              </a:rPr>
              <a:t>Sponsor for meals and coffee breaks</a:t>
            </a:r>
          </a:p>
          <a:p>
            <a:pPr lvl="1"/>
            <a:endParaRPr lang="en-US" sz="2400" dirty="0">
              <a:latin typeface="Helvetica" pitchFamily="2" charset="0"/>
            </a:endParaRPr>
          </a:p>
          <a:p>
            <a:r>
              <a:rPr lang="en-US" sz="2800" dirty="0">
                <a:latin typeface="Helvetica" pitchFamily="2" charset="0"/>
              </a:rPr>
              <a:t>Web page</a:t>
            </a:r>
          </a:p>
          <a:p>
            <a:pPr marL="800100" lvl="1" indent="-342900">
              <a:buFont typeface="Arial" panose="020B0604020202020204" pitchFamily="34" charset="0"/>
              <a:buChar char="•"/>
            </a:pPr>
            <a:r>
              <a:rPr lang="en-US" sz="2300" dirty="0">
                <a:solidFill>
                  <a:schemeClr val="tx1"/>
                </a:solidFill>
                <a:latin typeface="Helvetica" pitchFamily="2" charset="0"/>
              </a:rPr>
              <a:t>Current short draft text is on </a:t>
            </a:r>
            <a:r>
              <a:rPr lang="en-US" sz="2300" dirty="0">
                <a:solidFill>
                  <a:srgbClr val="0000FF"/>
                </a:solidFill>
                <a:latin typeface="Helvetica" pitchFamily="2" charset="0"/>
                <a:hlinkClick r:id="rId2">
                  <a:extLst>
                    <a:ext uri="{A12FA001-AC4F-418D-AE19-62706E023703}">
                      <ahyp:hlinkClr xmlns:ahyp="http://schemas.microsoft.com/office/drawing/2018/hyperlinkcolor" val="tx"/>
                    </a:ext>
                  </a:extLst>
                </a:hlinkClick>
              </a:rPr>
              <a:t>G</a:t>
            </a:r>
            <a:r>
              <a:rPr lang="en-US" sz="2300" dirty="0">
                <a:solidFill>
                  <a:schemeClr val="tx1"/>
                </a:solidFill>
                <a:latin typeface="Helvetica" pitchFamily="2" charset="0"/>
                <a:hlinkClick r:id="rId2">
                  <a:extLst>
                    <a:ext uri="{A12FA001-AC4F-418D-AE19-62706E023703}">
                      <ahyp:hlinkClr xmlns:ahyp="http://schemas.microsoft.com/office/drawing/2018/hyperlinkcolor" val="tx"/>
                    </a:ext>
                  </a:extLst>
                </a:hlinkClick>
              </a:rPr>
              <a:t>oogle Drive here</a:t>
            </a:r>
            <a:endParaRPr lang="en-US" sz="2300" dirty="0">
              <a:solidFill>
                <a:schemeClr val="tx1"/>
              </a:solidFill>
              <a:latin typeface="Helvetica" pitchFamily="2" charset="0"/>
            </a:endParaRPr>
          </a:p>
          <a:p>
            <a:pPr marL="800100" lvl="1" indent="-342900">
              <a:buFont typeface="Arial" panose="020B0604020202020204" pitchFamily="34" charset="0"/>
              <a:buChar char="•"/>
            </a:pPr>
            <a:r>
              <a:rPr lang="en-US" sz="2300" b="0" i="0" u="none" strike="noStrike" dirty="0">
                <a:solidFill>
                  <a:schemeClr val="tx1"/>
                </a:solidFill>
                <a:effectLst/>
                <a:latin typeface="Helvetica" pitchFamily="2" charset="0"/>
              </a:rPr>
              <a:t>Although this has yet to go through Steve Smyth’s review (and there will be many improvements!) here is a draft of some more </a:t>
            </a:r>
            <a:r>
              <a:rPr lang="en-US" sz="2300" b="0" i="0" dirty="0">
                <a:solidFill>
                  <a:schemeClr val="tx1"/>
                </a:solidFill>
                <a:effectLst/>
                <a:latin typeface="Helvetica" pitchFamily="2" charset="0"/>
                <a:hlinkClick r:id="rId3">
                  <a:extLst>
                    <a:ext uri="{A12FA001-AC4F-418D-AE19-62706E023703}">
                      <ahyp:hlinkClr xmlns:ahyp="http://schemas.microsoft.com/office/drawing/2018/hyperlinkcolor" val="tx"/>
                    </a:ext>
                  </a:extLst>
                </a:hlinkClick>
              </a:rPr>
              <a:t>in-depth session descriptions for the October 27 GeoPose Summit in this Google doc.</a:t>
            </a:r>
            <a:br>
              <a:rPr lang="en-US" sz="2300" dirty="0">
                <a:solidFill>
                  <a:schemeClr val="tx1"/>
                </a:solidFill>
              </a:rPr>
            </a:br>
            <a:br>
              <a:rPr lang="en-US" sz="2300" dirty="0">
                <a:solidFill>
                  <a:schemeClr val="tx1"/>
                </a:solidFill>
              </a:rPr>
            </a:br>
            <a:endParaRPr lang="en-US" sz="2300" dirty="0">
              <a:solidFill>
                <a:schemeClr val="tx1"/>
              </a:solidFill>
            </a:endParaRPr>
          </a:p>
        </p:txBody>
      </p:sp>
    </p:spTree>
    <p:extLst>
      <p:ext uri="{BB962C8B-B14F-4D97-AF65-F5344CB8AC3E}">
        <p14:creationId xmlns:p14="http://schemas.microsoft.com/office/powerpoint/2010/main" val="1437950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0"/>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ctr">
              <a:lnSpc>
                <a:spcPct val="90000"/>
              </a:lnSpc>
              <a:buSzPts val="1400"/>
            </a:pPr>
            <a:r>
              <a:rPr lang="en-US" dirty="0"/>
              <a:t>Upcoming SWG Meetings</a:t>
            </a:r>
            <a:endParaRPr dirty="0"/>
          </a:p>
        </p:txBody>
      </p:sp>
      <p:sp>
        <p:nvSpPr>
          <p:cNvPr id="593" name="Google Shape;593;p40"/>
          <p:cNvSpPr txBox="1">
            <a:spLocks noGrp="1"/>
          </p:cNvSpPr>
          <p:nvPr>
            <p:ph type="ftr" idx="4294967295"/>
          </p:nvPr>
        </p:nvSpPr>
        <p:spPr>
          <a:xfrm>
            <a:off x="11887200" y="9829800"/>
            <a:ext cx="6400800" cy="342900"/>
          </a:xfrm>
          <a:prstGeom prst="rect">
            <a:avLst/>
          </a:prstGeom>
          <a:noFill/>
          <a:ln>
            <a:noFill/>
          </a:ln>
        </p:spPr>
        <p:txBody>
          <a:bodyPr spcFirstLastPara="1" vert="horz" wrap="square" lIns="137138" tIns="68550" rIns="137138" bIns="68550" rtlCol="0" anchor="t" anchorCtr="0">
            <a:noAutofit/>
          </a:bodyPr>
          <a:lstStyle/>
          <a:p>
            <a:pPr>
              <a:buSzPts val="1400"/>
            </a:pPr>
            <a:r>
              <a:rPr lang="en-US" sz="1800" dirty="0">
                <a:latin typeface="Arial" panose="020B0604020202020204" pitchFamily="34" charset="0"/>
                <a:cs typeface="Arial" panose="020B0604020202020204" pitchFamily="34" charset="0"/>
              </a:rPr>
              <a:t>Copyright © 2025 Open Geospatial Consortium</a:t>
            </a:r>
            <a:endParaRPr sz="1800" dirty="0">
              <a:latin typeface="Arial" panose="020B0604020202020204" pitchFamily="34" charset="0"/>
              <a:cs typeface="Arial" panose="020B0604020202020204" pitchFamily="34" charset="0"/>
            </a:endParaRPr>
          </a:p>
        </p:txBody>
      </p:sp>
      <p:graphicFrame>
        <p:nvGraphicFramePr>
          <p:cNvPr id="2" name="Google Shape;96;p3">
            <a:extLst>
              <a:ext uri="{FF2B5EF4-FFF2-40B4-BE49-F238E27FC236}">
                <a16:creationId xmlns:a16="http://schemas.microsoft.com/office/drawing/2014/main" id="{87D71008-4CC3-3E17-C44E-46493C9E3261}"/>
              </a:ext>
            </a:extLst>
          </p:cNvPr>
          <p:cNvGraphicFramePr/>
          <p:nvPr>
            <p:extLst>
              <p:ext uri="{D42A27DB-BD31-4B8C-83A1-F6EECF244321}">
                <p14:modId xmlns:p14="http://schemas.microsoft.com/office/powerpoint/2010/main" val="541005650"/>
              </p:ext>
            </p:extLst>
          </p:nvPr>
        </p:nvGraphicFramePr>
        <p:xfrm>
          <a:off x="959758" y="1609719"/>
          <a:ext cx="15859488" cy="5343102"/>
        </p:xfrm>
        <a:graphic>
          <a:graphicData uri="http://schemas.openxmlformats.org/drawingml/2006/table">
            <a:tbl>
              <a:tblPr firstRow="1" bandRow="1">
                <a:noFill/>
              </a:tblPr>
              <a:tblGrid>
                <a:gridCol w="4221842">
                  <a:extLst>
                    <a:ext uri="{9D8B030D-6E8A-4147-A177-3AD203B41FA5}">
                      <a16:colId xmlns:a16="http://schemas.microsoft.com/office/drawing/2014/main" val="20000"/>
                    </a:ext>
                  </a:extLst>
                </a:gridCol>
                <a:gridCol w="11637646">
                  <a:extLst>
                    <a:ext uri="{9D8B030D-6E8A-4147-A177-3AD203B41FA5}">
                      <a16:colId xmlns:a16="http://schemas.microsoft.com/office/drawing/2014/main" val="20001"/>
                    </a:ext>
                  </a:extLst>
                </a:gridCol>
              </a:tblGrid>
              <a:tr h="640095">
                <a:tc>
                  <a:txBody>
                    <a:bodyPr/>
                    <a:lstStyle/>
                    <a:p>
                      <a:pPr marL="0" marR="0" lvl="0" indent="0" algn="l" rtl="0">
                        <a:lnSpc>
                          <a:spcPct val="100000"/>
                        </a:lnSpc>
                        <a:spcBef>
                          <a:spcPts val="0"/>
                        </a:spcBef>
                        <a:spcAft>
                          <a:spcPts val="0"/>
                        </a:spcAft>
                        <a:buClr>
                          <a:srgbClr val="000000"/>
                        </a:buClr>
                        <a:buSzPts val="2400"/>
                        <a:buFont typeface="Arial"/>
                        <a:buNone/>
                      </a:pPr>
                      <a:r>
                        <a:rPr lang="en-US" sz="3300" u="none" strike="noStrike" cap="none" dirty="0">
                          <a:solidFill>
                            <a:schemeClr val="tx1"/>
                          </a:solidFill>
                        </a:rPr>
                        <a:t>Date </a:t>
                      </a:r>
                      <a:r>
                        <a:rPr lang="en-US" sz="3300" u="none" strike="noStrike" cap="none" dirty="0">
                          <a:solidFill>
                            <a:sysClr val="windowText" lastClr="000000"/>
                          </a:solidFill>
                        </a:rPr>
                        <a:t>@10 AM Eastern</a:t>
                      </a:r>
                      <a:endParaRPr sz="3300" u="none" strike="noStrike" cap="none" dirty="0">
                        <a:solidFill>
                          <a:schemeClr val="tx1"/>
                        </a:solidFill>
                      </a:endParaRPr>
                    </a:p>
                  </a:txBody>
                  <a:tcPr marL="137175" marR="137175" marT="68588" marB="68588"/>
                </a:tc>
                <a:tc>
                  <a:txBody>
                    <a:bodyPr/>
                    <a:lstStyle/>
                    <a:p>
                      <a:pPr marL="0" marR="0" lvl="0" indent="0" algn="l" rtl="0">
                        <a:lnSpc>
                          <a:spcPct val="100000"/>
                        </a:lnSpc>
                        <a:spcBef>
                          <a:spcPts val="0"/>
                        </a:spcBef>
                        <a:spcAft>
                          <a:spcPts val="0"/>
                        </a:spcAft>
                        <a:buClr>
                          <a:srgbClr val="000000"/>
                        </a:buClr>
                        <a:buSzPts val="2400"/>
                        <a:buFont typeface="Arial"/>
                        <a:buNone/>
                      </a:pPr>
                      <a:r>
                        <a:rPr lang="en-US" sz="3300" u="none" strike="noStrike" cap="none" dirty="0">
                          <a:solidFill>
                            <a:schemeClr val="tx1"/>
                          </a:solidFill>
                        </a:rPr>
                        <a:t>Purpose/Topic</a:t>
                      </a:r>
                      <a:endParaRPr sz="1800" u="none" strike="noStrike" cap="none" dirty="0">
                        <a:solidFill>
                          <a:schemeClr val="tx1"/>
                        </a:solidFill>
                      </a:endParaRPr>
                    </a:p>
                  </a:txBody>
                  <a:tcPr marL="137175" marR="137175" marT="68588" marB="68588"/>
                </a:tc>
                <a:extLst>
                  <a:ext uri="{0D108BD9-81ED-4DB2-BD59-A6C34878D82A}">
                    <a16:rowId xmlns:a16="http://schemas.microsoft.com/office/drawing/2014/main" val="10000"/>
                  </a:ext>
                </a:extLst>
              </a:tr>
              <a:tr h="671858">
                <a:tc>
                  <a:txBody>
                    <a:bodyPr/>
                    <a:lstStyle/>
                    <a:p>
                      <a:pPr marL="0" marR="0" lvl="0" indent="0" algn="l" rtl="0">
                        <a:lnSpc>
                          <a:spcPct val="100000"/>
                        </a:lnSpc>
                        <a:spcBef>
                          <a:spcPts val="0"/>
                        </a:spcBef>
                        <a:spcAft>
                          <a:spcPts val="0"/>
                        </a:spcAft>
                        <a:buClr>
                          <a:srgbClr val="000000"/>
                        </a:buClr>
                        <a:buSzPts val="2400"/>
                        <a:buFont typeface="Arial"/>
                        <a:buNone/>
                      </a:pPr>
                      <a:r>
                        <a:rPr lang="en-US" sz="3000" u="none" strike="noStrike" cap="none" dirty="0">
                          <a:solidFill>
                            <a:sysClr val="windowText" lastClr="000000"/>
                          </a:solidFill>
                        </a:rPr>
                        <a:t>Rest of July</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000" b="0" u="none" strike="noStrike" cap="none" dirty="0">
                          <a:solidFill>
                            <a:schemeClr val="tx1"/>
                          </a:solidFill>
                        </a:rPr>
                        <a:t>BREAK</a:t>
                      </a:r>
                    </a:p>
                  </a:txBody>
                  <a:tcPr marL="137175" marR="137175" marT="68588" marB="68588"/>
                </a:tc>
                <a:extLst>
                  <a:ext uri="{0D108BD9-81ED-4DB2-BD59-A6C34878D82A}">
                    <a16:rowId xmlns:a16="http://schemas.microsoft.com/office/drawing/2014/main" val="3863305149"/>
                  </a:ext>
                </a:extLst>
              </a:tr>
              <a:tr h="671858">
                <a:tc>
                  <a:txBody>
                    <a:bodyPr/>
                    <a:lstStyle/>
                    <a:p>
                      <a:pPr marL="0" marR="0" lvl="0" indent="0" algn="l" rtl="0">
                        <a:lnSpc>
                          <a:spcPct val="100000"/>
                        </a:lnSpc>
                        <a:spcBef>
                          <a:spcPts val="0"/>
                        </a:spcBef>
                        <a:spcAft>
                          <a:spcPts val="0"/>
                        </a:spcAft>
                        <a:buClr>
                          <a:srgbClr val="000000"/>
                        </a:buClr>
                        <a:buSzPts val="2400"/>
                        <a:buFont typeface="Arial"/>
                        <a:buNone/>
                      </a:pPr>
                      <a:r>
                        <a:rPr lang="en-US" sz="3000" u="none" strike="noStrike" cap="none" dirty="0">
                          <a:solidFill>
                            <a:sysClr val="windowText" lastClr="000000"/>
                          </a:solidFill>
                        </a:rPr>
                        <a:t>August</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000" b="0" u="none" strike="noStrike" cap="none" dirty="0">
                          <a:solidFill>
                            <a:schemeClr val="tx1"/>
                          </a:solidFill>
                        </a:rPr>
                        <a:t>BREAK</a:t>
                      </a:r>
                    </a:p>
                  </a:txBody>
                  <a:tcPr marL="137175" marR="137175" marT="68588" marB="68588"/>
                </a:tc>
                <a:extLst>
                  <a:ext uri="{0D108BD9-81ED-4DB2-BD59-A6C34878D82A}">
                    <a16:rowId xmlns:a16="http://schemas.microsoft.com/office/drawing/2014/main" val="186976886"/>
                  </a:ext>
                </a:extLst>
              </a:tr>
              <a:tr h="671858">
                <a:tc>
                  <a:txBody>
                    <a:bodyPr/>
                    <a:lstStyle/>
                    <a:p>
                      <a:pPr marL="0" marR="0" lvl="0" indent="0" algn="l" rtl="0">
                        <a:lnSpc>
                          <a:spcPct val="100000"/>
                        </a:lnSpc>
                        <a:spcBef>
                          <a:spcPts val="0"/>
                        </a:spcBef>
                        <a:spcAft>
                          <a:spcPts val="0"/>
                        </a:spcAft>
                        <a:buClr>
                          <a:srgbClr val="000000"/>
                        </a:buClr>
                        <a:buSzPts val="2400"/>
                        <a:buFont typeface="Arial"/>
                        <a:buNone/>
                      </a:pPr>
                      <a:r>
                        <a:rPr lang="en-US" sz="3000" u="none" strike="noStrike" cap="none" dirty="0">
                          <a:solidFill>
                            <a:sysClr val="windowText" lastClr="000000"/>
                          </a:solidFill>
                        </a:rPr>
                        <a:t>September 12</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000" b="0" u="none" strike="noStrike" cap="none" dirty="0">
                          <a:solidFill>
                            <a:schemeClr val="tx1"/>
                          </a:solidFill>
                        </a:rPr>
                        <a:t>Status updates – Scheduled</a:t>
                      </a:r>
                    </a:p>
                  </a:txBody>
                  <a:tcPr marL="137175" marR="137175" marT="68588" marB="68588"/>
                </a:tc>
                <a:extLst>
                  <a:ext uri="{0D108BD9-81ED-4DB2-BD59-A6C34878D82A}">
                    <a16:rowId xmlns:a16="http://schemas.microsoft.com/office/drawing/2014/main" val="2140505704"/>
                  </a:ext>
                </a:extLst>
              </a:tr>
              <a:tr h="671858">
                <a:tc>
                  <a:txBody>
                    <a:bodyPr/>
                    <a:lstStyle/>
                    <a:p>
                      <a:pPr marL="0" marR="0" lvl="0" indent="0" algn="l" rtl="0">
                        <a:lnSpc>
                          <a:spcPct val="100000"/>
                        </a:lnSpc>
                        <a:spcBef>
                          <a:spcPts val="0"/>
                        </a:spcBef>
                        <a:spcAft>
                          <a:spcPts val="0"/>
                        </a:spcAft>
                        <a:buClr>
                          <a:srgbClr val="000000"/>
                        </a:buClr>
                        <a:buSzPts val="2400"/>
                        <a:buFont typeface="Arial"/>
                        <a:buNone/>
                      </a:pPr>
                      <a:r>
                        <a:rPr lang="en-US" sz="3000" u="none" strike="noStrike" cap="none" dirty="0">
                          <a:solidFill>
                            <a:sysClr val="windowText" lastClr="000000"/>
                          </a:solidFill>
                        </a:rPr>
                        <a:t>September 26</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000" b="0" u="none" strike="noStrike" cap="none" dirty="0">
                          <a:solidFill>
                            <a:schemeClr val="tx1"/>
                          </a:solidFill>
                        </a:rPr>
                        <a:t>Status </a:t>
                      </a:r>
                      <a:r>
                        <a:rPr lang="en-US" sz="3000" b="0" u="none" strike="noStrike" cap="none">
                          <a:solidFill>
                            <a:schemeClr val="tx1"/>
                          </a:solidFill>
                        </a:rPr>
                        <a:t>updates – Scheduled</a:t>
                      </a:r>
                    </a:p>
                  </a:txBody>
                  <a:tcPr marL="137175" marR="137175" marT="68588" marB="68588"/>
                </a:tc>
                <a:extLst>
                  <a:ext uri="{0D108BD9-81ED-4DB2-BD59-A6C34878D82A}">
                    <a16:rowId xmlns:a16="http://schemas.microsoft.com/office/drawing/2014/main" val="946659873"/>
                  </a:ext>
                </a:extLst>
              </a:tr>
              <a:tr h="671858">
                <a:tc>
                  <a:txBody>
                    <a:bodyPr/>
                    <a:lstStyle/>
                    <a:p>
                      <a:pPr marL="0" marR="0" lvl="0" indent="0" algn="l" rtl="0">
                        <a:lnSpc>
                          <a:spcPct val="100000"/>
                        </a:lnSpc>
                        <a:spcBef>
                          <a:spcPts val="0"/>
                        </a:spcBef>
                        <a:spcAft>
                          <a:spcPts val="0"/>
                        </a:spcAft>
                        <a:buClr>
                          <a:srgbClr val="000000"/>
                        </a:buClr>
                        <a:buSzPts val="2400"/>
                        <a:buFont typeface="Arial"/>
                        <a:buNone/>
                      </a:pPr>
                      <a:r>
                        <a:rPr lang="en-US" sz="3000" u="none" strike="noStrike" cap="none" dirty="0">
                          <a:solidFill>
                            <a:sysClr val="windowText" lastClr="000000"/>
                          </a:solidFill>
                        </a:rPr>
                        <a:t>October 10</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000" b="0" u="none" strike="noStrike" cap="none" dirty="0">
                          <a:solidFill>
                            <a:schemeClr val="tx1"/>
                          </a:solidFill>
                        </a:rPr>
                        <a:t>Preparation for </a:t>
                      </a:r>
                      <a:r>
                        <a:rPr lang="en-US" sz="3000" b="0" u="none" strike="noStrike" cap="none" dirty="0" err="1">
                          <a:solidFill>
                            <a:schemeClr val="tx1"/>
                          </a:solidFill>
                        </a:rPr>
                        <a:t>GeoPose</a:t>
                      </a:r>
                      <a:r>
                        <a:rPr lang="en-US" sz="3000" b="0" u="none" strike="noStrike" cap="none" dirty="0">
                          <a:solidFill>
                            <a:schemeClr val="tx1"/>
                          </a:solidFill>
                        </a:rPr>
                        <a:t> Summit in Boulder</a:t>
                      </a:r>
                    </a:p>
                  </a:txBody>
                  <a:tcPr marL="137175" marR="137175" marT="68588" marB="68588"/>
                </a:tc>
                <a:extLst>
                  <a:ext uri="{0D108BD9-81ED-4DB2-BD59-A6C34878D82A}">
                    <a16:rowId xmlns:a16="http://schemas.microsoft.com/office/drawing/2014/main" val="3146491704"/>
                  </a:ext>
                </a:extLst>
              </a:tr>
              <a:tr h="671858">
                <a:tc>
                  <a:txBody>
                    <a:bodyPr/>
                    <a:lstStyle/>
                    <a:p>
                      <a:pPr marL="0" marR="0" lvl="0" indent="0" algn="l" rtl="0">
                        <a:lnSpc>
                          <a:spcPct val="100000"/>
                        </a:lnSpc>
                        <a:spcBef>
                          <a:spcPts val="0"/>
                        </a:spcBef>
                        <a:spcAft>
                          <a:spcPts val="0"/>
                        </a:spcAft>
                        <a:buClr>
                          <a:srgbClr val="000000"/>
                        </a:buClr>
                        <a:buSzPts val="2400"/>
                        <a:buFont typeface="Arial"/>
                        <a:buNone/>
                      </a:pPr>
                      <a:r>
                        <a:rPr lang="en-US" sz="3000" u="none" strike="noStrike" cap="none" dirty="0">
                          <a:solidFill>
                            <a:sysClr val="windowText" lastClr="000000"/>
                          </a:solidFill>
                        </a:rPr>
                        <a:t>October 17</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000" b="0" u="none" strike="noStrike" cap="none" dirty="0">
                          <a:solidFill>
                            <a:schemeClr val="tx1"/>
                          </a:solidFill>
                        </a:rPr>
                        <a:t>Preparation for </a:t>
                      </a:r>
                      <a:r>
                        <a:rPr lang="en-US" sz="3000" b="0" u="none" strike="noStrike" cap="none" dirty="0" err="1">
                          <a:solidFill>
                            <a:schemeClr val="tx1"/>
                          </a:solidFill>
                        </a:rPr>
                        <a:t>GeoPose</a:t>
                      </a:r>
                      <a:r>
                        <a:rPr lang="en-US" sz="3000" b="0" u="none" strike="noStrike" cap="none" dirty="0">
                          <a:solidFill>
                            <a:schemeClr val="tx1"/>
                          </a:solidFill>
                        </a:rPr>
                        <a:t> Summit in Boulder</a:t>
                      </a:r>
                    </a:p>
                  </a:txBody>
                  <a:tcPr marL="137175" marR="137175" marT="68588" marB="68588"/>
                </a:tc>
                <a:extLst>
                  <a:ext uri="{0D108BD9-81ED-4DB2-BD59-A6C34878D82A}">
                    <a16:rowId xmlns:a16="http://schemas.microsoft.com/office/drawing/2014/main" val="3763133035"/>
                  </a:ext>
                </a:extLst>
              </a:tr>
              <a:tr h="671858">
                <a:tc>
                  <a:txBody>
                    <a:bodyPr/>
                    <a:lstStyle/>
                    <a:p>
                      <a:pPr marL="0" marR="0" lvl="0" indent="0" algn="l" rtl="0">
                        <a:lnSpc>
                          <a:spcPct val="100000"/>
                        </a:lnSpc>
                        <a:spcBef>
                          <a:spcPts val="0"/>
                        </a:spcBef>
                        <a:spcAft>
                          <a:spcPts val="0"/>
                        </a:spcAft>
                        <a:buClr>
                          <a:srgbClr val="000000"/>
                        </a:buClr>
                        <a:buSzPts val="2400"/>
                        <a:buFont typeface="Arial"/>
                        <a:buNone/>
                      </a:pPr>
                      <a:r>
                        <a:rPr lang="en-US" sz="3000" u="none" strike="noStrike" cap="none" dirty="0">
                          <a:solidFill>
                            <a:sysClr val="windowText" lastClr="000000"/>
                          </a:solidFill>
                        </a:rPr>
                        <a:t>October 27</a:t>
                      </a:r>
                    </a:p>
                  </a:txBody>
                  <a:tcPr marL="137175" marR="137175" marT="68588" marB="68588"/>
                </a:tc>
                <a:tc>
                  <a:txBody>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panose="020B0604020202020204" pitchFamily="34" charset="0"/>
                        <a:buNone/>
                        <a:tabLst/>
                        <a:defRPr/>
                      </a:pPr>
                      <a:r>
                        <a:rPr lang="en-US" sz="3000" b="0" u="none" strike="noStrike" cap="none" dirty="0" err="1">
                          <a:solidFill>
                            <a:schemeClr val="tx1"/>
                          </a:solidFill>
                        </a:rPr>
                        <a:t>GeoPose</a:t>
                      </a:r>
                      <a:r>
                        <a:rPr lang="en-US" sz="3000" b="0" u="none" strike="noStrike" cap="none" dirty="0">
                          <a:solidFill>
                            <a:schemeClr val="tx1"/>
                          </a:solidFill>
                        </a:rPr>
                        <a:t> Summit</a:t>
                      </a:r>
                    </a:p>
                  </a:txBody>
                  <a:tcPr marL="137175" marR="137175" marT="68588" marB="68588"/>
                </a:tc>
                <a:extLst>
                  <a:ext uri="{0D108BD9-81ED-4DB2-BD59-A6C34878D82A}">
                    <a16:rowId xmlns:a16="http://schemas.microsoft.com/office/drawing/2014/main" val="1167898703"/>
                  </a:ext>
                </a:extLst>
              </a:tr>
            </a:tbl>
          </a:graphicData>
        </a:graphic>
      </p:graphicFrame>
    </p:spTree>
    <p:extLst>
      <p:ext uri="{BB962C8B-B14F-4D97-AF65-F5344CB8AC3E}">
        <p14:creationId xmlns:p14="http://schemas.microsoft.com/office/powerpoint/2010/main" val="21846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914400" y="509086"/>
            <a:ext cx="13182600" cy="916055"/>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666"/>
              </a:lnSpc>
              <a:spcBef>
                <a:spcPts val="0"/>
              </a:spcBef>
              <a:spcAft>
                <a:spcPts val="0"/>
              </a:spcAft>
              <a:buClr>
                <a:srgbClr val="263BD3"/>
              </a:buClr>
              <a:buSzPct val="151685"/>
              <a:buFont typeface="Arial"/>
              <a:buNone/>
            </a:pPr>
            <a:r>
              <a:rPr lang="en-US" dirty="0"/>
              <a:t>Cesium Developer Conference </a:t>
            </a:r>
            <a:br>
              <a:rPr lang="en-US" dirty="0"/>
            </a:br>
            <a:r>
              <a:rPr lang="en-US" sz="4944" dirty="0"/>
              <a:t>June 23-25, Philadelphia, USA</a:t>
            </a:r>
            <a:endParaRPr sz="4944" dirty="0"/>
          </a:p>
        </p:txBody>
      </p:sp>
      <p:sp>
        <p:nvSpPr>
          <p:cNvPr id="122" name="Google Shape;122;p16"/>
          <p:cNvSpPr txBox="1">
            <a:spLocks noGrp="1"/>
          </p:cNvSpPr>
          <p:nvPr>
            <p:ph type="body" idx="1"/>
          </p:nvPr>
        </p:nvSpPr>
        <p:spPr>
          <a:xfrm>
            <a:off x="899150" y="2754800"/>
            <a:ext cx="16273500" cy="3651000"/>
          </a:xfrm>
          <a:prstGeom prst="rect">
            <a:avLst/>
          </a:prstGeom>
          <a:noFill/>
          <a:ln>
            <a:noFill/>
          </a:ln>
        </p:spPr>
        <p:txBody>
          <a:bodyPr spcFirstLastPara="1" wrap="square" lIns="91425" tIns="45700" rIns="91425" bIns="45700" anchor="t" anchorCtr="0">
            <a:noAutofit/>
          </a:bodyPr>
          <a:lstStyle/>
          <a:p>
            <a:pPr marL="457200" lvl="0" indent="-419100" algn="l" rtl="0">
              <a:lnSpc>
                <a:spcPct val="150000"/>
              </a:lnSpc>
              <a:spcBef>
                <a:spcPts val="0"/>
              </a:spcBef>
              <a:spcAft>
                <a:spcPts val="0"/>
              </a:spcAft>
              <a:buSzPts val="3000"/>
              <a:buChar char="•"/>
            </a:pPr>
            <a:r>
              <a:rPr lang="en-US" sz="3000" dirty="0"/>
              <a:t>Presented </a:t>
            </a:r>
            <a:r>
              <a:rPr lang="en-US" sz="3000" dirty="0" err="1"/>
              <a:t>GeoPose</a:t>
            </a:r>
            <a:r>
              <a:rPr lang="en-US" sz="3000" dirty="0"/>
              <a:t> in a 18 minute talk in the context of Emergency Management.</a:t>
            </a:r>
            <a:endParaRPr sz="3000" dirty="0"/>
          </a:p>
          <a:p>
            <a:pPr marL="457200" lvl="0" indent="-419100" algn="l" rtl="0">
              <a:lnSpc>
                <a:spcPct val="150000"/>
              </a:lnSpc>
              <a:spcBef>
                <a:spcPts val="0"/>
              </a:spcBef>
              <a:spcAft>
                <a:spcPts val="0"/>
              </a:spcAft>
              <a:buSzPts val="3000"/>
              <a:buChar char="•"/>
            </a:pPr>
            <a:r>
              <a:rPr lang="en-US" sz="3000" dirty="0"/>
              <a:t>Not the best presentation (too fast, not shared all the given materials/videos).</a:t>
            </a:r>
            <a:endParaRPr sz="3000" dirty="0"/>
          </a:p>
          <a:p>
            <a:pPr marL="457200" lvl="0" indent="-419100" algn="l" rtl="0">
              <a:lnSpc>
                <a:spcPct val="150000"/>
              </a:lnSpc>
              <a:spcBef>
                <a:spcPts val="0"/>
              </a:spcBef>
              <a:spcAft>
                <a:spcPts val="0"/>
              </a:spcAft>
              <a:buSzPts val="3000"/>
              <a:buChar char="•"/>
            </a:pPr>
            <a:r>
              <a:rPr lang="en-US" sz="3000" dirty="0"/>
              <a:t>The response was positive, but the choice of topic limited the audience to 30-40 people.</a:t>
            </a:r>
            <a:endParaRPr sz="3000" dirty="0"/>
          </a:p>
          <a:p>
            <a:pPr marL="457200" lvl="0" indent="-419100" algn="l" rtl="0">
              <a:lnSpc>
                <a:spcPct val="150000"/>
              </a:lnSpc>
              <a:spcBef>
                <a:spcPts val="0"/>
              </a:spcBef>
              <a:spcAft>
                <a:spcPts val="0"/>
              </a:spcAft>
              <a:buSzPts val="3000"/>
              <a:buChar char="•"/>
            </a:pPr>
            <a:r>
              <a:rPr lang="en-US" sz="3000" dirty="0"/>
              <a:t>Mikel has yet to share the </a:t>
            </a:r>
            <a:r>
              <a:rPr lang="en-US" sz="3000" dirty="0" err="1"/>
              <a:t>GeoPose</a:t>
            </a:r>
            <a:r>
              <a:rPr lang="en-US" sz="3000" dirty="0"/>
              <a:t> implementation on Cesium (see later).</a:t>
            </a:r>
            <a:endParaRPr sz="3000" dirty="0"/>
          </a:p>
          <a:p>
            <a:pPr marL="457200" lvl="0" indent="-419100" algn="l" rtl="0">
              <a:lnSpc>
                <a:spcPct val="150000"/>
              </a:lnSpc>
              <a:spcBef>
                <a:spcPts val="0"/>
              </a:spcBef>
              <a:spcAft>
                <a:spcPts val="0"/>
              </a:spcAft>
              <a:buSzPts val="3000"/>
              <a:buChar char="•"/>
            </a:pPr>
            <a:r>
              <a:rPr lang="en-US" sz="3000" dirty="0"/>
              <a:t>Thanks to everyone who contributed to the presentation/travel.</a:t>
            </a:r>
            <a:endParaRPr sz="3000" dirty="0"/>
          </a:p>
        </p:txBody>
      </p:sp>
      <p:sp>
        <p:nvSpPr>
          <p:cNvPr id="123" name="Google Shape;123;p16"/>
          <p:cNvSpPr txBox="1"/>
          <p:nvPr/>
        </p:nvSpPr>
        <p:spPr>
          <a:xfrm>
            <a:off x="11887200" y="9829800"/>
            <a:ext cx="6400800" cy="342900"/>
          </a:xfrm>
          <a:prstGeom prst="rect">
            <a:avLst/>
          </a:prstGeom>
          <a:noFill/>
          <a:ln>
            <a:noFill/>
          </a:ln>
        </p:spPr>
        <p:txBody>
          <a:bodyPr spcFirstLastPara="1" wrap="square" lIns="137125" tIns="68550" rIns="137125" bIns="68550" anchor="t" anchorCtr="0">
            <a:noAutofit/>
          </a:bodyPr>
          <a:lstStyle/>
          <a:p>
            <a:pPr marL="0" marR="0" lvl="0" indent="0" algn="ctr" rtl="0">
              <a:lnSpc>
                <a:spcPct val="100000"/>
              </a:lnSpc>
              <a:spcBef>
                <a:spcPts val="0"/>
              </a:spcBef>
              <a:spcAft>
                <a:spcPts val="0"/>
              </a:spcAft>
              <a:buClr>
                <a:srgbClr val="262626"/>
              </a:buClr>
              <a:buSzPts val="1400"/>
              <a:buFont typeface="Arial"/>
              <a:buNone/>
            </a:pPr>
            <a:r>
              <a:rPr lang="en-US" sz="1800" b="0" i="0" u="none" strike="noStrike" cap="none">
                <a:solidFill>
                  <a:srgbClr val="262626"/>
                </a:solidFill>
                <a:latin typeface="Arial"/>
                <a:ea typeface="Arial"/>
                <a:cs typeface="Arial"/>
                <a:sym typeface="Arial"/>
              </a:rPr>
              <a:t>Copyright © 2025 Open Geospatial Consortium</a:t>
            </a:r>
            <a:endParaRPr/>
          </a:p>
        </p:txBody>
      </p:sp>
      <p:sp>
        <p:nvSpPr>
          <p:cNvPr id="124" name="Google Shape;124;p16"/>
          <p:cNvSpPr/>
          <p:nvPr/>
        </p:nvSpPr>
        <p:spPr>
          <a:xfrm>
            <a:off x="9029700" y="5029200"/>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grpSp>
        <p:nvGrpSpPr>
          <p:cNvPr id="125" name="Google Shape;125;p16"/>
          <p:cNvGrpSpPr/>
          <p:nvPr/>
        </p:nvGrpSpPr>
        <p:grpSpPr>
          <a:xfrm>
            <a:off x="1029511" y="6634475"/>
            <a:ext cx="16228978" cy="3042925"/>
            <a:chOff x="1117575" y="6634475"/>
            <a:chExt cx="16228978" cy="3042925"/>
          </a:xfrm>
        </p:grpSpPr>
        <p:pic>
          <p:nvPicPr>
            <p:cNvPr id="126" name="Google Shape;126;p16"/>
            <p:cNvPicPr preferRelativeResize="0"/>
            <p:nvPr/>
          </p:nvPicPr>
          <p:blipFill>
            <a:blip r:embed="rId3">
              <a:alphaModFix/>
            </a:blip>
            <a:stretch>
              <a:fillRect/>
            </a:stretch>
          </p:blipFill>
          <p:spPr>
            <a:xfrm>
              <a:off x="1117575" y="6634475"/>
              <a:ext cx="5409648" cy="3042924"/>
            </a:xfrm>
            <a:prstGeom prst="rect">
              <a:avLst/>
            </a:prstGeom>
            <a:noFill/>
            <a:ln w="9525" cap="flat" cmpd="sng">
              <a:solidFill>
                <a:srgbClr val="000000"/>
              </a:solidFill>
              <a:prstDash val="solid"/>
              <a:round/>
              <a:headEnd type="none" w="sm" len="sm"/>
              <a:tailEnd type="none" w="sm" len="sm"/>
            </a:ln>
          </p:spPr>
        </p:pic>
        <p:pic>
          <p:nvPicPr>
            <p:cNvPr id="127" name="Google Shape;127;p16"/>
            <p:cNvPicPr preferRelativeResize="0"/>
            <p:nvPr/>
          </p:nvPicPr>
          <p:blipFill>
            <a:blip r:embed="rId4">
              <a:alphaModFix/>
            </a:blip>
            <a:stretch>
              <a:fillRect/>
            </a:stretch>
          </p:blipFill>
          <p:spPr>
            <a:xfrm>
              <a:off x="6527225" y="6634475"/>
              <a:ext cx="5409672" cy="3042924"/>
            </a:xfrm>
            <a:prstGeom prst="rect">
              <a:avLst/>
            </a:prstGeom>
            <a:noFill/>
            <a:ln w="9525" cap="flat" cmpd="sng">
              <a:solidFill>
                <a:srgbClr val="000000"/>
              </a:solidFill>
              <a:prstDash val="solid"/>
              <a:round/>
              <a:headEnd type="none" w="sm" len="sm"/>
              <a:tailEnd type="none" w="sm" len="sm"/>
            </a:ln>
          </p:spPr>
        </p:pic>
        <p:pic>
          <p:nvPicPr>
            <p:cNvPr id="128" name="Google Shape;128;p16"/>
            <p:cNvPicPr preferRelativeResize="0"/>
            <p:nvPr/>
          </p:nvPicPr>
          <p:blipFill>
            <a:blip r:embed="rId5">
              <a:alphaModFix/>
            </a:blip>
            <a:stretch>
              <a:fillRect/>
            </a:stretch>
          </p:blipFill>
          <p:spPr>
            <a:xfrm>
              <a:off x="11936900" y="6634475"/>
              <a:ext cx="5409653" cy="3042924"/>
            </a:xfrm>
            <a:prstGeom prst="rect">
              <a:avLst/>
            </a:prstGeom>
            <a:noFill/>
            <a:ln w="9525" cap="flat" cmpd="sng">
              <a:solidFill>
                <a:srgbClr val="000000"/>
              </a:solidFill>
              <a:prstDash val="solid"/>
              <a:round/>
              <a:headEnd type="none" w="sm" len="sm"/>
              <a:tailEnd type="none" w="sm" len="sm"/>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7"/>
          <p:cNvSpPr txBox="1">
            <a:spLocks noGrp="1"/>
          </p:cNvSpPr>
          <p:nvPr>
            <p:ph type="title"/>
          </p:nvPr>
        </p:nvSpPr>
        <p:spPr>
          <a:xfrm>
            <a:off x="914400" y="509086"/>
            <a:ext cx="13182600" cy="9162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90666"/>
              </a:lnSpc>
              <a:spcBef>
                <a:spcPts val="0"/>
              </a:spcBef>
              <a:spcAft>
                <a:spcPts val="0"/>
              </a:spcAft>
              <a:buClr>
                <a:srgbClr val="263BD3"/>
              </a:buClr>
              <a:buSzPct val="151685"/>
              <a:buFont typeface="Arial"/>
              <a:buNone/>
            </a:pPr>
            <a:r>
              <a:rPr lang="en-US"/>
              <a:t>Implementing OGC GeoPose</a:t>
            </a:r>
            <a:endParaRPr sz="4944"/>
          </a:p>
        </p:txBody>
      </p:sp>
      <p:sp>
        <p:nvSpPr>
          <p:cNvPr id="134" name="Google Shape;134;p17"/>
          <p:cNvSpPr txBox="1">
            <a:spLocks noGrp="1"/>
          </p:cNvSpPr>
          <p:nvPr>
            <p:ph type="body" idx="1"/>
          </p:nvPr>
        </p:nvSpPr>
        <p:spPr>
          <a:xfrm>
            <a:off x="899150" y="1900850"/>
            <a:ext cx="16273500" cy="3787800"/>
          </a:xfrm>
          <a:prstGeom prst="rect">
            <a:avLst/>
          </a:prstGeom>
          <a:noFill/>
          <a:ln>
            <a:noFill/>
          </a:ln>
        </p:spPr>
        <p:txBody>
          <a:bodyPr spcFirstLastPara="1" wrap="square" lIns="91425" tIns="45700" rIns="91425" bIns="45700" anchor="t" anchorCtr="0">
            <a:noAutofit/>
          </a:bodyPr>
          <a:lstStyle/>
          <a:p>
            <a:pPr marL="457200" lvl="0" indent="-419100" algn="just" rtl="0">
              <a:lnSpc>
                <a:spcPct val="125000"/>
              </a:lnSpc>
              <a:spcBef>
                <a:spcPts val="1000"/>
              </a:spcBef>
              <a:spcAft>
                <a:spcPts val="0"/>
              </a:spcAft>
              <a:buSzPts val="3000"/>
              <a:buChar char="•"/>
            </a:pPr>
            <a:r>
              <a:rPr lang="en-US" sz="3000"/>
              <a:t>After previewing the GeoPose implementation on the CesiumJS Engine to a few attendees, Mikel gathered that developers prefer the component-based structure rather than the previous target-based approach… but with an important caveat:</a:t>
            </a:r>
            <a:r>
              <a:rPr lang="en-US" sz="3000" b="1"/>
              <a:t> each one just wants to focus on what they need</a:t>
            </a:r>
            <a:r>
              <a:rPr lang="en-US" sz="3000"/>
              <a:t> (and they simply ignore the rest until they find it useful).</a:t>
            </a:r>
            <a:endParaRPr sz="3000"/>
          </a:p>
          <a:p>
            <a:pPr marL="457200" lvl="0" indent="-419100" algn="just" rtl="0">
              <a:lnSpc>
                <a:spcPct val="125000"/>
              </a:lnSpc>
              <a:spcBef>
                <a:spcPts val="1000"/>
              </a:spcBef>
              <a:spcAft>
                <a:spcPts val="1000"/>
              </a:spcAft>
              <a:buSzPts val="3000"/>
              <a:buChar char="•"/>
            </a:pPr>
            <a:r>
              <a:rPr lang="en-US" sz="3000"/>
              <a:t>Based on that feedback, Mikel has reworked his implementation to reflect this developer mentality. Explained in the following flowchart:</a:t>
            </a:r>
            <a:endParaRPr sz="3000"/>
          </a:p>
        </p:txBody>
      </p:sp>
      <p:sp>
        <p:nvSpPr>
          <p:cNvPr id="135" name="Google Shape;135;p17"/>
          <p:cNvSpPr txBox="1"/>
          <p:nvPr/>
        </p:nvSpPr>
        <p:spPr>
          <a:xfrm>
            <a:off x="11887200" y="9829800"/>
            <a:ext cx="6400800" cy="342900"/>
          </a:xfrm>
          <a:prstGeom prst="rect">
            <a:avLst/>
          </a:prstGeom>
          <a:noFill/>
          <a:ln>
            <a:noFill/>
          </a:ln>
        </p:spPr>
        <p:txBody>
          <a:bodyPr spcFirstLastPara="1" wrap="square" lIns="137125" tIns="68550" rIns="137125" bIns="68550" anchor="t" anchorCtr="0">
            <a:noAutofit/>
          </a:bodyPr>
          <a:lstStyle/>
          <a:p>
            <a:pPr marL="0" marR="0" lvl="0" indent="0" algn="ctr" rtl="0">
              <a:lnSpc>
                <a:spcPct val="100000"/>
              </a:lnSpc>
              <a:spcBef>
                <a:spcPts val="0"/>
              </a:spcBef>
              <a:spcAft>
                <a:spcPts val="0"/>
              </a:spcAft>
              <a:buClr>
                <a:srgbClr val="262626"/>
              </a:buClr>
              <a:buSzPts val="1400"/>
              <a:buFont typeface="Arial"/>
              <a:buNone/>
            </a:pPr>
            <a:r>
              <a:rPr lang="en-US" sz="1800" b="0" i="0" u="none" strike="noStrike" cap="none">
                <a:solidFill>
                  <a:srgbClr val="262626"/>
                </a:solidFill>
                <a:latin typeface="Arial"/>
                <a:ea typeface="Arial"/>
                <a:cs typeface="Arial"/>
                <a:sym typeface="Arial"/>
              </a:rPr>
              <a:t>Copyright © 2025 Open Geospatial Consortium</a:t>
            </a:r>
            <a:endParaRPr/>
          </a:p>
        </p:txBody>
      </p:sp>
      <p:sp>
        <p:nvSpPr>
          <p:cNvPr id="136" name="Google Shape;136;p17"/>
          <p:cNvSpPr/>
          <p:nvPr/>
        </p:nvSpPr>
        <p:spPr>
          <a:xfrm>
            <a:off x="9029700" y="5029200"/>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37" name="Google Shape;137;p17"/>
          <p:cNvSpPr/>
          <p:nvPr/>
        </p:nvSpPr>
        <p:spPr>
          <a:xfrm>
            <a:off x="1084500" y="6238575"/>
            <a:ext cx="1524300" cy="8004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I received JSON data</a:t>
            </a:r>
            <a:endParaRPr sz="1600" dirty="0"/>
          </a:p>
        </p:txBody>
      </p:sp>
      <p:sp>
        <p:nvSpPr>
          <p:cNvPr id="138" name="Google Shape;138;p17"/>
          <p:cNvSpPr/>
          <p:nvPr/>
        </p:nvSpPr>
        <p:spPr>
          <a:xfrm>
            <a:off x="3012600" y="5828025"/>
            <a:ext cx="1747200" cy="1621500"/>
          </a:xfrm>
          <a:prstGeom prst="diamond">
            <a:avLst/>
          </a:prstGeom>
          <a:solidFill>
            <a:schemeClr val="lt1"/>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600"/>
          </a:p>
        </p:txBody>
      </p:sp>
      <p:sp>
        <p:nvSpPr>
          <p:cNvPr id="139" name="Google Shape;139;p17"/>
          <p:cNvSpPr/>
          <p:nvPr/>
        </p:nvSpPr>
        <p:spPr>
          <a:xfrm>
            <a:off x="9213850" y="5828025"/>
            <a:ext cx="1747200" cy="1621500"/>
          </a:xfrm>
          <a:prstGeom prst="diamond">
            <a:avLst/>
          </a:prstGeom>
          <a:solidFill>
            <a:schemeClr val="lt1"/>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600"/>
          </a:p>
        </p:txBody>
      </p:sp>
      <p:sp>
        <p:nvSpPr>
          <p:cNvPr id="140" name="Google Shape;140;p17"/>
          <p:cNvSpPr/>
          <p:nvPr/>
        </p:nvSpPr>
        <p:spPr>
          <a:xfrm>
            <a:off x="5235688" y="5828025"/>
            <a:ext cx="1747200" cy="1621500"/>
          </a:xfrm>
          <a:prstGeom prst="diamond">
            <a:avLst/>
          </a:prstGeom>
          <a:solidFill>
            <a:schemeClr val="lt1"/>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600"/>
          </a:p>
        </p:txBody>
      </p:sp>
      <p:cxnSp>
        <p:nvCxnSpPr>
          <p:cNvPr id="141" name="Google Shape;141;p17"/>
          <p:cNvCxnSpPr>
            <a:stCxn id="137" idx="6"/>
            <a:endCxn id="138" idx="1"/>
          </p:cNvCxnSpPr>
          <p:nvPr/>
        </p:nvCxnSpPr>
        <p:spPr>
          <a:xfrm>
            <a:off x="2608800" y="6638775"/>
            <a:ext cx="403800" cy="0"/>
          </a:xfrm>
          <a:prstGeom prst="straightConnector1">
            <a:avLst/>
          </a:prstGeom>
          <a:noFill/>
          <a:ln w="28575" cap="flat" cmpd="sng">
            <a:solidFill>
              <a:schemeClr val="dk2"/>
            </a:solidFill>
            <a:prstDash val="solid"/>
            <a:round/>
            <a:headEnd type="none" w="med" len="med"/>
            <a:tailEnd type="triangle" w="med" len="med"/>
          </a:ln>
        </p:spPr>
      </p:cxnSp>
      <p:cxnSp>
        <p:nvCxnSpPr>
          <p:cNvPr id="142" name="Google Shape;142;p17"/>
          <p:cNvCxnSpPr>
            <a:stCxn id="138" idx="3"/>
            <a:endCxn id="140" idx="1"/>
          </p:cNvCxnSpPr>
          <p:nvPr/>
        </p:nvCxnSpPr>
        <p:spPr>
          <a:xfrm>
            <a:off x="4759800" y="6638775"/>
            <a:ext cx="475800" cy="0"/>
          </a:xfrm>
          <a:prstGeom prst="straightConnector1">
            <a:avLst/>
          </a:prstGeom>
          <a:noFill/>
          <a:ln w="28575" cap="flat" cmpd="sng">
            <a:solidFill>
              <a:schemeClr val="dk2"/>
            </a:solidFill>
            <a:prstDash val="solid"/>
            <a:round/>
            <a:headEnd type="none" w="med" len="med"/>
            <a:tailEnd type="triangle" w="med" len="med"/>
          </a:ln>
        </p:spPr>
      </p:cxnSp>
      <p:cxnSp>
        <p:nvCxnSpPr>
          <p:cNvPr id="143" name="Google Shape;143;p17"/>
          <p:cNvCxnSpPr>
            <a:stCxn id="140" idx="3"/>
            <a:endCxn id="144" idx="1"/>
          </p:cNvCxnSpPr>
          <p:nvPr/>
        </p:nvCxnSpPr>
        <p:spPr>
          <a:xfrm>
            <a:off x="6982888" y="6638775"/>
            <a:ext cx="591900" cy="0"/>
          </a:xfrm>
          <a:prstGeom prst="straightConnector1">
            <a:avLst/>
          </a:prstGeom>
          <a:noFill/>
          <a:ln w="28575" cap="flat" cmpd="sng">
            <a:solidFill>
              <a:schemeClr val="dk2"/>
            </a:solidFill>
            <a:prstDash val="solid"/>
            <a:round/>
            <a:headEnd type="none" w="med" len="med"/>
            <a:tailEnd type="triangle" w="med" len="med"/>
          </a:ln>
        </p:spPr>
      </p:cxnSp>
      <p:sp>
        <p:nvSpPr>
          <p:cNvPr id="145" name="Google Shape;145;p17"/>
          <p:cNvSpPr/>
          <p:nvPr/>
        </p:nvSpPr>
        <p:spPr>
          <a:xfrm>
            <a:off x="5347150" y="8269900"/>
            <a:ext cx="1524300" cy="5868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Stop</a:t>
            </a:r>
            <a:endParaRPr sz="1600"/>
          </a:p>
          <a:p>
            <a:pPr marL="0" lvl="0" indent="0" algn="ctr" rtl="0">
              <a:spcBef>
                <a:spcPts val="0"/>
              </a:spcBef>
              <a:spcAft>
                <a:spcPts val="0"/>
              </a:spcAft>
              <a:buNone/>
            </a:pPr>
            <a:r>
              <a:rPr lang="en-US" sz="1600"/>
              <a:t>(Ignore it)</a:t>
            </a:r>
            <a:endParaRPr sz="1600"/>
          </a:p>
        </p:txBody>
      </p:sp>
      <p:cxnSp>
        <p:nvCxnSpPr>
          <p:cNvPr id="146" name="Google Shape;146;p17"/>
          <p:cNvCxnSpPr>
            <a:stCxn id="140" idx="2"/>
            <a:endCxn id="145" idx="0"/>
          </p:cNvCxnSpPr>
          <p:nvPr/>
        </p:nvCxnSpPr>
        <p:spPr>
          <a:xfrm>
            <a:off x="6109288" y="7449525"/>
            <a:ext cx="0" cy="820500"/>
          </a:xfrm>
          <a:prstGeom prst="straightConnector1">
            <a:avLst/>
          </a:prstGeom>
          <a:noFill/>
          <a:ln w="28575" cap="flat" cmpd="sng">
            <a:solidFill>
              <a:schemeClr val="dk2"/>
            </a:solidFill>
            <a:prstDash val="solid"/>
            <a:round/>
            <a:headEnd type="none" w="med" len="med"/>
            <a:tailEnd type="triangle" w="med" len="med"/>
          </a:ln>
        </p:spPr>
      </p:cxnSp>
      <p:sp>
        <p:nvSpPr>
          <p:cNvPr id="147" name="Google Shape;147;p17"/>
          <p:cNvSpPr txBox="1"/>
          <p:nvPr/>
        </p:nvSpPr>
        <p:spPr>
          <a:xfrm>
            <a:off x="6208675" y="7521625"/>
            <a:ext cx="1402500" cy="492443"/>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600">
                <a:solidFill>
                  <a:schemeClr val="dk1"/>
                </a:solidFill>
              </a:rPr>
              <a:t>No or</a:t>
            </a:r>
            <a:endParaRPr sz="1600">
              <a:solidFill>
                <a:schemeClr val="dk1"/>
              </a:solidFill>
            </a:endParaRPr>
          </a:p>
          <a:p>
            <a:pPr marL="0" lvl="0" indent="0" algn="l" rtl="0">
              <a:spcBef>
                <a:spcPts val="0"/>
              </a:spcBef>
              <a:spcAft>
                <a:spcPts val="0"/>
              </a:spcAft>
              <a:buNone/>
            </a:pPr>
            <a:r>
              <a:rPr lang="en-US" sz="1600">
                <a:solidFill>
                  <a:schemeClr val="dk1"/>
                </a:solidFill>
              </a:rPr>
              <a:t>Complex CRS</a:t>
            </a:r>
            <a:endParaRPr sz="1600"/>
          </a:p>
        </p:txBody>
      </p:sp>
      <p:sp>
        <p:nvSpPr>
          <p:cNvPr id="148" name="Google Shape;148;p17"/>
          <p:cNvSpPr txBox="1"/>
          <p:nvPr/>
        </p:nvSpPr>
        <p:spPr>
          <a:xfrm>
            <a:off x="4679450" y="6238575"/>
            <a:ext cx="548100"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a:solidFill>
                  <a:schemeClr val="dk1"/>
                </a:solidFill>
              </a:rPr>
              <a:t>Yes</a:t>
            </a:r>
            <a:endParaRPr sz="1600"/>
          </a:p>
        </p:txBody>
      </p:sp>
      <p:sp>
        <p:nvSpPr>
          <p:cNvPr id="149" name="Google Shape;149;p17"/>
          <p:cNvSpPr txBox="1"/>
          <p:nvPr/>
        </p:nvSpPr>
        <p:spPr>
          <a:xfrm>
            <a:off x="6946788" y="6347700"/>
            <a:ext cx="548100"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a:solidFill>
                  <a:schemeClr val="dk1"/>
                </a:solidFill>
              </a:rPr>
              <a:t>Yes</a:t>
            </a:r>
            <a:endParaRPr sz="1600"/>
          </a:p>
        </p:txBody>
      </p:sp>
      <p:sp>
        <p:nvSpPr>
          <p:cNvPr id="150" name="Google Shape;150;p17"/>
          <p:cNvSpPr/>
          <p:nvPr/>
        </p:nvSpPr>
        <p:spPr>
          <a:xfrm>
            <a:off x="3012600" y="7765900"/>
            <a:ext cx="1747200" cy="1621500"/>
          </a:xfrm>
          <a:prstGeom prst="diamond">
            <a:avLst/>
          </a:prstGeom>
          <a:solidFill>
            <a:schemeClr val="lt1"/>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600"/>
          </a:p>
        </p:txBody>
      </p:sp>
      <p:cxnSp>
        <p:nvCxnSpPr>
          <p:cNvPr id="151" name="Google Shape;151;p17"/>
          <p:cNvCxnSpPr>
            <a:stCxn id="138" idx="2"/>
            <a:endCxn id="150" idx="0"/>
          </p:cNvCxnSpPr>
          <p:nvPr/>
        </p:nvCxnSpPr>
        <p:spPr>
          <a:xfrm>
            <a:off x="3886200" y="7449525"/>
            <a:ext cx="0" cy="316500"/>
          </a:xfrm>
          <a:prstGeom prst="straightConnector1">
            <a:avLst/>
          </a:prstGeom>
          <a:noFill/>
          <a:ln w="28575" cap="flat" cmpd="sng">
            <a:solidFill>
              <a:schemeClr val="dk2"/>
            </a:solidFill>
            <a:prstDash val="solid"/>
            <a:round/>
            <a:headEnd type="none" w="med" len="med"/>
            <a:tailEnd type="triangle" w="med" len="med"/>
          </a:ln>
        </p:spPr>
      </p:cxnSp>
      <p:cxnSp>
        <p:nvCxnSpPr>
          <p:cNvPr id="152" name="Google Shape;152;p17"/>
          <p:cNvCxnSpPr>
            <a:stCxn id="150" idx="3"/>
            <a:endCxn id="145" idx="2"/>
          </p:cNvCxnSpPr>
          <p:nvPr/>
        </p:nvCxnSpPr>
        <p:spPr>
          <a:xfrm rot="10800000" flipH="1">
            <a:off x="4759800" y="8563450"/>
            <a:ext cx="587400" cy="13200"/>
          </a:xfrm>
          <a:prstGeom prst="straightConnector1">
            <a:avLst/>
          </a:prstGeom>
          <a:noFill/>
          <a:ln w="28575" cap="flat" cmpd="sng">
            <a:solidFill>
              <a:schemeClr val="dk2"/>
            </a:solidFill>
            <a:prstDash val="solid"/>
            <a:round/>
            <a:headEnd type="none" w="med" len="med"/>
            <a:tailEnd type="triangle" w="med" len="med"/>
          </a:ln>
        </p:spPr>
      </p:cxnSp>
      <p:sp>
        <p:nvSpPr>
          <p:cNvPr id="153" name="Google Shape;153;p17"/>
          <p:cNvSpPr txBox="1"/>
          <p:nvPr/>
        </p:nvSpPr>
        <p:spPr>
          <a:xfrm>
            <a:off x="3024488" y="5828050"/>
            <a:ext cx="1713300" cy="16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Am I expecting</a:t>
            </a:r>
            <a:endParaRPr sz="1600">
              <a:solidFill>
                <a:schemeClr val="dk1"/>
              </a:solidFill>
            </a:endParaRPr>
          </a:p>
          <a:p>
            <a:pPr marL="0" lvl="0" indent="0" algn="ctr" rtl="0">
              <a:spcBef>
                <a:spcPts val="0"/>
              </a:spcBef>
              <a:spcAft>
                <a:spcPts val="0"/>
              </a:spcAft>
              <a:buNone/>
            </a:pPr>
            <a:r>
              <a:rPr lang="en-US" sz="1600">
                <a:solidFill>
                  <a:schemeClr val="dk1"/>
                </a:solidFill>
              </a:rPr>
              <a:t>a GeoPose?</a:t>
            </a:r>
            <a:endParaRPr sz="1600"/>
          </a:p>
        </p:txBody>
      </p:sp>
      <p:sp>
        <p:nvSpPr>
          <p:cNvPr id="154" name="Google Shape;154;p17"/>
          <p:cNvSpPr txBox="1"/>
          <p:nvPr/>
        </p:nvSpPr>
        <p:spPr>
          <a:xfrm>
            <a:off x="3029550" y="7765900"/>
            <a:ext cx="1713300" cy="16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Is there a “$schema” property?</a:t>
            </a:r>
            <a:endParaRPr sz="1600"/>
          </a:p>
        </p:txBody>
      </p:sp>
      <p:sp>
        <p:nvSpPr>
          <p:cNvPr id="155" name="Google Shape;155;p17"/>
          <p:cNvSpPr txBox="1"/>
          <p:nvPr/>
        </p:nvSpPr>
        <p:spPr>
          <a:xfrm>
            <a:off x="5252600" y="5787525"/>
            <a:ext cx="1713300" cy="16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Is there a </a:t>
            </a:r>
            <a:endParaRPr sz="1600">
              <a:solidFill>
                <a:schemeClr val="dk1"/>
              </a:solidFill>
            </a:endParaRPr>
          </a:p>
          <a:p>
            <a:pPr marL="0" lvl="0" indent="0" algn="ctr" rtl="0">
              <a:spcBef>
                <a:spcPts val="0"/>
              </a:spcBef>
              <a:spcAft>
                <a:spcPts val="0"/>
              </a:spcAft>
              <a:buNone/>
            </a:pPr>
            <a:r>
              <a:rPr lang="en-US" sz="1600">
                <a:solidFill>
                  <a:schemeClr val="dk1"/>
                </a:solidFill>
              </a:rPr>
              <a:t>(simple) “location”</a:t>
            </a:r>
            <a:endParaRPr sz="1600">
              <a:solidFill>
                <a:schemeClr val="dk1"/>
              </a:solidFill>
            </a:endParaRPr>
          </a:p>
          <a:p>
            <a:pPr marL="0" lvl="0" indent="0" algn="ctr" rtl="0">
              <a:spcBef>
                <a:spcPts val="0"/>
              </a:spcBef>
              <a:spcAft>
                <a:spcPts val="0"/>
              </a:spcAft>
              <a:buNone/>
            </a:pPr>
            <a:r>
              <a:rPr lang="en-US" sz="1600">
                <a:solidFill>
                  <a:schemeClr val="dk1"/>
                </a:solidFill>
              </a:rPr>
              <a:t>property?</a:t>
            </a:r>
            <a:endParaRPr sz="1600">
              <a:solidFill>
                <a:schemeClr val="dk1"/>
              </a:solidFill>
            </a:endParaRPr>
          </a:p>
        </p:txBody>
      </p:sp>
      <p:sp>
        <p:nvSpPr>
          <p:cNvPr id="156" name="Google Shape;156;p17"/>
          <p:cNvSpPr txBox="1"/>
          <p:nvPr/>
        </p:nvSpPr>
        <p:spPr>
          <a:xfrm>
            <a:off x="3886200" y="7500013"/>
            <a:ext cx="548100"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a:solidFill>
                  <a:schemeClr val="dk1"/>
                </a:solidFill>
              </a:rPr>
              <a:t>No</a:t>
            </a:r>
            <a:endParaRPr sz="1600"/>
          </a:p>
        </p:txBody>
      </p:sp>
      <p:sp>
        <p:nvSpPr>
          <p:cNvPr id="157" name="Google Shape;157;p17"/>
          <p:cNvSpPr txBox="1"/>
          <p:nvPr/>
        </p:nvSpPr>
        <p:spPr>
          <a:xfrm>
            <a:off x="4799850" y="8256513"/>
            <a:ext cx="548100"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a:solidFill>
                  <a:schemeClr val="dk1"/>
                </a:solidFill>
              </a:rPr>
              <a:t>No</a:t>
            </a:r>
            <a:endParaRPr sz="1600"/>
          </a:p>
        </p:txBody>
      </p:sp>
      <p:sp>
        <p:nvSpPr>
          <p:cNvPr id="158" name="Google Shape;158;p17"/>
          <p:cNvSpPr txBox="1"/>
          <p:nvPr/>
        </p:nvSpPr>
        <p:spPr>
          <a:xfrm>
            <a:off x="4506400" y="7500013"/>
            <a:ext cx="548100"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a:solidFill>
                  <a:schemeClr val="dk1"/>
                </a:solidFill>
              </a:rPr>
              <a:t>Yes</a:t>
            </a:r>
            <a:endParaRPr sz="1600"/>
          </a:p>
        </p:txBody>
      </p:sp>
      <p:cxnSp>
        <p:nvCxnSpPr>
          <p:cNvPr id="159" name="Google Shape;159;p17"/>
          <p:cNvCxnSpPr>
            <a:stCxn id="154" idx="3"/>
            <a:endCxn id="155" idx="1"/>
          </p:cNvCxnSpPr>
          <p:nvPr/>
        </p:nvCxnSpPr>
        <p:spPr>
          <a:xfrm rot="10800000" flipH="1">
            <a:off x="4742850" y="6598150"/>
            <a:ext cx="509700" cy="1978500"/>
          </a:xfrm>
          <a:prstGeom prst="straightConnector1">
            <a:avLst/>
          </a:prstGeom>
          <a:noFill/>
          <a:ln w="28575" cap="flat" cmpd="sng">
            <a:solidFill>
              <a:schemeClr val="dk2"/>
            </a:solidFill>
            <a:prstDash val="solid"/>
            <a:round/>
            <a:headEnd type="none" w="med" len="med"/>
            <a:tailEnd type="triangle" w="med" len="med"/>
          </a:ln>
        </p:spPr>
      </p:cxnSp>
      <p:sp>
        <p:nvSpPr>
          <p:cNvPr id="160" name="Google Shape;160;p17"/>
          <p:cNvSpPr txBox="1"/>
          <p:nvPr/>
        </p:nvSpPr>
        <p:spPr>
          <a:xfrm>
            <a:off x="9230800" y="5787525"/>
            <a:ext cx="1713300" cy="16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600">
                <a:solidFill>
                  <a:schemeClr val="dk1"/>
                </a:solidFill>
              </a:rPr>
              <a:t>Is there a</a:t>
            </a:r>
            <a:endParaRPr sz="1600">
              <a:solidFill>
                <a:schemeClr val="dk1"/>
              </a:solidFill>
            </a:endParaRPr>
          </a:p>
          <a:p>
            <a:pPr marL="0" lvl="0" indent="0" algn="ctr" rtl="0">
              <a:spcBef>
                <a:spcPts val="0"/>
              </a:spcBef>
              <a:spcAft>
                <a:spcPts val="0"/>
              </a:spcAft>
              <a:buNone/>
            </a:pPr>
            <a:r>
              <a:rPr lang="en-US" sz="1600">
                <a:solidFill>
                  <a:schemeClr val="dk1"/>
                </a:solidFill>
              </a:rPr>
              <a:t>“angles” or “quaternion” property?</a:t>
            </a:r>
            <a:endParaRPr sz="1600">
              <a:solidFill>
                <a:schemeClr val="dk1"/>
              </a:solidFill>
            </a:endParaRPr>
          </a:p>
        </p:txBody>
      </p:sp>
      <p:cxnSp>
        <p:nvCxnSpPr>
          <p:cNvPr id="161" name="Google Shape;161;p17"/>
          <p:cNvCxnSpPr>
            <a:stCxn id="139" idx="2"/>
            <a:endCxn id="145" idx="6"/>
          </p:cNvCxnSpPr>
          <p:nvPr/>
        </p:nvCxnSpPr>
        <p:spPr>
          <a:xfrm rot="5400000">
            <a:off x="7922500" y="6398475"/>
            <a:ext cx="1113900" cy="3216000"/>
          </a:xfrm>
          <a:prstGeom prst="bentConnector2">
            <a:avLst/>
          </a:prstGeom>
          <a:noFill/>
          <a:ln w="28575" cap="flat" cmpd="sng">
            <a:solidFill>
              <a:schemeClr val="dk2"/>
            </a:solidFill>
            <a:prstDash val="solid"/>
            <a:round/>
            <a:headEnd type="none" w="med" len="med"/>
            <a:tailEnd type="triangle" w="med" len="med"/>
          </a:ln>
        </p:spPr>
      </p:cxnSp>
      <p:sp>
        <p:nvSpPr>
          <p:cNvPr id="162" name="Google Shape;162;p17"/>
          <p:cNvSpPr txBox="1"/>
          <p:nvPr/>
        </p:nvSpPr>
        <p:spPr>
          <a:xfrm>
            <a:off x="10028975" y="7507888"/>
            <a:ext cx="548100"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a:solidFill>
                  <a:schemeClr val="dk1"/>
                </a:solidFill>
              </a:rPr>
              <a:t>No</a:t>
            </a:r>
            <a:endParaRPr sz="1600"/>
          </a:p>
        </p:txBody>
      </p:sp>
      <p:sp>
        <p:nvSpPr>
          <p:cNvPr id="144" name="Google Shape;144;p17"/>
          <p:cNvSpPr/>
          <p:nvPr/>
        </p:nvSpPr>
        <p:spPr>
          <a:xfrm>
            <a:off x="7574825" y="6228600"/>
            <a:ext cx="1285200" cy="8205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Parse GeoPosition component</a:t>
            </a:r>
            <a:endParaRPr sz="1600"/>
          </a:p>
        </p:txBody>
      </p:sp>
      <p:cxnSp>
        <p:nvCxnSpPr>
          <p:cNvPr id="163" name="Google Shape;163;p17"/>
          <p:cNvCxnSpPr>
            <a:stCxn id="144" idx="3"/>
            <a:endCxn id="139" idx="1"/>
          </p:cNvCxnSpPr>
          <p:nvPr/>
        </p:nvCxnSpPr>
        <p:spPr>
          <a:xfrm>
            <a:off x="8860025" y="6638850"/>
            <a:ext cx="353700" cy="0"/>
          </a:xfrm>
          <a:prstGeom prst="straightConnector1">
            <a:avLst/>
          </a:prstGeom>
          <a:noFill/>
          <a:ln w="28575" cap="flat" cmpd="sng">
            <a:solidFill>
              <a:schemeClr val="dk2"/>
            </a:solidFill>
            <a:prstDash val="solid"/>
            <a:round/>
            <a:headEnd type="none" w="med" len="med"/>
            <a:tailEnd type="triangle" w="med" len="med"/>
          </a:ln>
        </p:spPr>
      </p:cxnSp>
      <p:sp>
        <p:nvSpPr>
          <p:cNvPr id="164" name="Google Shape;164;p17"/>
          <p:cNvSpPr/>
          <p:nvPr/>
        </p:nvSpPr>
        <p:spPr>
          <a:xfrm>
            <a:off x="11295700" y="5802775"/>
            <a:ext cx="1849500" cy="586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Parse YPR Rotation component</a:t>
            </a:r>
            <a:endParaRPr sz="1600"/>
          </a:p>
        </p:txBody>
      </p:sp>
      <p:sp>
        <p:nvSpPr>
          <p:cNvPr id="165" name="Google Shape;165;p17"/>
          <p:cNvSpPr/>
          <p:nvPr/>
        </p:nvSpPr>
        <p:spPr>
          <a:xfrm>
            <a:off x="11295700" y="6887950"/>
            <a:ext cx="1849500" cy="586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Parse Quaternion Rotation component</a:t>
            </a:r>
            <a:endParaRPr sz="1600"/>
          </a:p>
        </p:txBody>
      </p:sp>
      <p:sp>
        <p:nvSpPr>
          <p:cNvPr id="166" name="Google Shape;166;p17"/>
          <p:cNvSpPr/>
          <p:nvPr/>
        </p:nvSpPr>
        <p:spPr>
          <a:xfrm>
            <a:off x="15595600" y="6115950"/>
            <a:ext cx="1713300" cy="1045800"/>
          </a:xfrm>
          <a:prstGeom prst="ellipse">
            <a:avLst/>
          </a:prstGeom>
          <a:solidFill>
            <a:schemeClr val="lt1"/>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Convert to </a:t>
            </a:r>
            <a:endParaRPr sz="1600"/>
          </a:p>
          <a:p>
            <a:pPr marL="0" lvl="0" indent="0" algn="ctr" rtl="0">
              <a:spcBef>
                <a:spcPts val="0"/>
              </a:spcBef>
              <a:spcAft>
                <a:spcPts val="0"/>
              </a:spcAft>
              <a:buNone/>
            </a:pPr>
            <a:r>
              <a:rPr lang="en-US" sz="1600"/>
              <a:t>a Cartesian transform </a:t>
            </a:r>
            <a:endParaRPr sz="1600"/>
          </a:p>
        </p:txBody>
      </p:sp>
      <p:sp>
        <p:nvSpPr>
          <p:cNvPr id="167" name="Google Shape;167;p17"/>
          <p:cNvSpPr/>
          <p:nvPr/>
        </p:nvSpPr>
        <p:spPr>
          <a:xfrm>
            <a:off x="13496800" y="5868550"/>
            <a:ext cx="1747200" cy="1621500"/>
          </a:xfrm>
          <a:prstGeom prst="diamond">
            <a:avLst/>
          </a:prstGeom>
          <a:solidFill>
            <a:schemeClr val="lt1"/>
          </a:solidFill>
          <a:ln w="2857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600"/>
          </a:p>
        </p:txBody>
      </p:sp>
      <p:sp>
        <p:nvSpPr>
          <p:cNvPr id="168" name="Google Shape;168;p17"/>
          <p:cNvSpPr txBox="1"/>
          <p:nvPr/>
        </p:nvSpPr>
        <p:spPr>
          <a:xfrm>
            <a:off x="13513750" y="5828050"/>
            <a:ext cx="1713300" cy="16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Is there any </a:t>
            </a:r>
            <a:endParaRPr sz="1600">
              <a:solidFill>
                <a:schemeClr val="dk1"/>
              </a:solidFill>
            </a:endParaRPr>
          </a:p>
          <a:p>
            <a:pPr marL="0" lvl="0" indent="0" algn="ctr" rtl="0">
              <a:spcBef>
                <a:spcPts val="0"/>
              </a:spcBef>
              <a:spcAft>
                <a:spcPts val="0"/>
              </a:spcAft>
              <a:buNone/>
            </a:pPr>
            <a:r>
              <a:rPr lang="en-US" sz="1600">
                <a:solidFill>
                  <a:schemeClr val="dk1"/>
                </a:solidFill>
              </a:rPr>
              <a:t>other property with a component?</a:t>
            </a:r>
            <a:endParaRPr sz="1600">
              <a:solidFill>
                <a:schemeClr val="dk1"/>
              </a:solidFill>
            </a:endParaRPr>
          </a:p>
        </p:txBody>
      </p:sp>
      <p:cxnSp>
        <p:nvCxnSpPr>
          <p:cNvPr id="169" name="Google Shape;169;p17"/>
          <p:cNvCxnSpPr>
            <a:stCxn id="160" idx="3"/>
            <a:endCxn id="164" idx="1"/>
          </p:cNvCxnSpPr>
          <p:nvPr/>
        </p:nvCxnSpPr>
        <p:spPr>
          <a:xfrm rot="10800000" flipH="1">
            <a:off x="10944100" y="6096075"/>
            <a:ext cx="351600" cy="502200"/>
          </a:xfrm>
          <a:prstGeom prst="straightConnector1">
            <a:avLst/>
          </a:prstGeom>
          <a:noFill/>
          <a:ln w="28575" cap="flat" cmpd="sng">
            <a:solidFill>
              <a:schemeClr val="dk2"/>
            </a:solidFill>
            <a:prstDash val="solid"/>
            <a:round/>
            <a:headEnd type="none" w="med" len="med"/>
            <a:tailEnd type="triangle" w="med" len="med"/>
          </a:ln>
        </p:spPr>
      </p:cxnSp>
      <p:cxnSp>
        <p:nvCxnSpPr>
          <p:cNvPr id="170" name="Google Shape;170;p17"/>
          <p:cNvCxnSpPr>
            <a:stCxn id="160" idx="3"/>
            <a:endCxn id="165" idx="1"/>
          </p:cNvCxnSpPr>
          <p:nvPr/>
        </p:nvCxnSpPr>
        <p:spPr>
          <a:xfrm>
            <a:off x="10944100" y="6598275"/>
            <a:ext cx="351600" cy="583200"/>
          </a:xfrm>
          <a:prstGeom prst="straightConnector1">
            <a:avLst/>
          </a:prstGeom>
          <a:noFill/>
          <a:ln w="28575" cap="flat" cmpd="sng">
            <a:solidFill>
              <a:schemeClr val="dk2"/>
            </a:solidFill>
            <a:prstDash val="solid"/>
            <a:round/>
            <a:headEnd type="none" w="med" len="med"/>
            <a:tailEnd type="triangle" w="med" len="med"/>
          </a:ln>
        </p:spPr>
      </p:cxnSp>
      <p:cxnSp>
        <p:nvCxnSpPr>
          <p:cNvPr id="171" name="Google Shape;171;p17"/>
          <p:cNvCxnSpPr>
            <a:stCxn id="164" idx="3"/>
            <a:endCxn id="168" idx="1"/>
          </p:cNvCxnSpPr>
          <p:nvPr/>
        </p:nvCxnSpPr>
        <p:spPr>
          <a:xfrm>
            <a:off x="13145200" y="6096175"/>
            <a:ext cx="368700" cy="542700"/>
          </a:xfrm>
          <a:prstGeom prst="straightConnector1">
            <a:avLst/>
          </a:prstGeom>
          <a:noFill/>
          <a:ln w="28575" cap="flat" cmpd="sng">
            <a:solidFill>
              <a:schemeClr val="dk2"/>
            </a:solidFill>
            <a:prstDash val="solid"/>
            <a:round/>
            <a:headEnd type="none" w="med" len="med"/>
            <a:tailEnd type="triangle" w="med" len="med"/>
          </a:ln>
        </p:spPr>
      </p:cxnSp>
      <p:cxnSp>
        <p:nvCxnSpPr>
          <p:cNvPr id="172" name="Google Shape;172;p17"/>
          <p:cNvCxnSpPr>
            <a:stCxn id="165" idx="3"/>
            <a:endCxn id="168" idx="1"/>
          </p:cNvCxnSpPr>
          <p:nvPr/>
        </p:nvCxnSpPr>
        <p:spPr>
          <a:xfrm rot="10800000" flipH="1">
            <a:off x="13145200" y="6638950"/>
            <a:ext cx="368700" cy="542400"/>
          </a:xfrm>
          <a:prstGeom prst="straightConnector1">
            <a:avLst/>
          </a:prstGeom>
          <a:noFill/>
          <a:ln w="28575" cap="flat" cmpd="sng">
            <a:solidFill>
              <a:schemeClr val="dk2"/>
            </a:solidFill>
            <a:prstDash val="solid"/>
            <a:round/>
            <a:headEnd type="none" w="med" len="med"/>
            <a:tailEnd type="triangle" w="med" len="med"/>
          </a:ln>
        </p:spPr>
      </p:cxnSp>
      <p:cxnSp>
        <p:nvCxnSpPr>
          <p:cNvPr id="173" name="Google Shape;173;p17"/>
          <p:cNvCxnSpPr>
            <a:stCxn id="168" idx="3"/>
            <a:endCxn id="166" idx="2"/>
          </p:cNvCxnSpPr>
          <p:nvPr/>
        </p:nvCxnSpPr>
        <p:spPr>
          <a:xfrm>
            <a:off x="15227050" y="6638800"/>
            <a:ext cx="368700" cy="0"/>
          </a:xfrm>
          <a:prstGeom prst="straightConnector1">
            <a:avLst/>
          </a:prstGeom>
          <a:noFill/>
          <a:ln w="28575" cap="flat" cmpd="sng">
            <a:solidFill>
              <a:schemeClr val="dk2"/>
            </a:solidFill>
            <a:prstDash val="solid"/>
            <a:round/>
            <a:headEnd type="none" w="med" len="med"/>
            <a:tailEnd type="triangle" w="med" len="med"/>
          </a:ln>
        </p:spPr>
      </p:cxnSp>
      <p:sp>
        <p:nvSpPr>
          <p:cNvPr id="174" name="Google Shape;174;p17"/>
          <p:cNvSpPr/>
          <p:nvPr/>
        </p:nvSpPr>
        <p:spPr>
          <a:xfrm>
            <a:off x="11458300" y="8269900"/>
            <a:ext cx="1524300" cy="586800"/>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t>Parse that other</a:t>
            </a:r>
            <a:endParaRPr sz="1600"/>
          </a:p>
          <a:p>
            <a:pPr marL="0" lvl="0" indent="0" algn="ctr" rtl="0">
              <a:spcBef>
                <a:spcPts val="0"/>
              </a:spcBef>
              <a:spcAft>
                <a:spcPts val="0"/>
              </a:spcAft>
              <a:buNone/>
            </a:pPr>
            <a:r>
              <a:rPr lang="en-US" sz="1600"/>
              <a:t>component</a:t>
            </a:r>
            <a:endParaRPr sz="1600"/>
          </a:p>
        </p:txBody>
      </p:sp>
      <p:sp>
        <p:nvSpPr>
          <p:cNvPr id="175" name="Google Shape;175;p17"/>
          <p:cNvSpPr/>
          <p:nvPr/>
        </p:nvSpPr>
        <p:spPr>
          <a:xfrm>
            <a:off x="13496800" y="7806400"/>
            <a:ext cx="1747200" cy="1621500"/>
          </a:xfrm>
          <a:prstGeom prst="diamond">
            <a:avLst/>
          </a:prstGeom>
          <a:solidFill>
            <a:schemeClr val="lt1"/>
          </a:solidFill>
          <a:ln w="2857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600"/>
          </a:p>
        </p:txBody>
      </p:sp>
      <p:sp>
        <p:nvSpPr>
          <p:cNvPr id="176" name="Google Shape;176;p17"/>
          <p:cNvSpPr txBox="1"/>
          <p:nvPr/>
        </p:nvSpPr>
        <p:spPr>
          <a:xfrm>
            <a:off x="13513750" y="7765900"/>
            <a:ext cx="1713300" cy="16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i="1">
                <a:solidFill>
                  <a:srgbClr val="263BD3"/>
                </a:solidFill>
              </a:rPr>
              <a:t>Do I really </a:t>
            </a:r>
            <a:endParaRPr sz="1600" i="1">
              <a:solidFill>
                <a:srgbClr val="263BD3"/>
              </a:solidFill>
            </a:endParaRPr>
          </a:p>
          <a:p>
            <a:pPr marL="0" lvl="0" indent="0" algn="ctr" rtl="0">
              <a:spcBef>
                <a:spcPts val="0"/>
              </a:spcBef>
              <a:spcAft>
                <a:spcPts val="0"/>
              </a:spcAft>
              <a:buNone/>
            </a:pPr>
            <a:r>
              <a:rPr lang="en-US" sz="1600" i="1">
                <a:solidFill>
                  <a:srgbClr val="263BD3"/>
                </a:solidFill>
              </a:rPr>
              <a:t>care about that component?</a:t>
            </a:r>
            <a:endParaRPr sz="1600" i="1">
              <a:solidFill>
                <a:srgbClr val="263BD3"/>
              </a:solidFill>
            </a:endParaRPr>
          </a:p>
        </p:txBody>
      </p:sp>
      <p:cxnSp>
        <p:nvCxnSpPr>
          <p:cNvPr id="177" name="Google Shape;177;p17"/>
          <p:cNvCxnSpPr>
            <a:stCxn id="168" idx="2"/>
            <a:endCxn id="176" idx="0"/>
          </p:cNvCxnSpPr>
          <p:nvPr/>
        </p:nvCxnSpPr>
        <p:spPr>
          <a:xfrm>
            <a:off x="14370400" y="7449550"/>
            <a:ext cx="0" cy="316500"/>
          </a:xfrm>
          <a:prstGeom prst="straightConnector1">
            <a:avLst/>
          </a:prstGeom>
          <a:noFill/>
          <a:ln w="28575" cap="flat" cmpd="sng">
            <a:solidFill>
              <a:schemeClr val="dk2"/>
            </a:solidFill>
            <a:prstDash val="solid"/>
            <a:round/>
            <a:headEnd type="none" w="med" len="med"/>
            <a:tailEnd type="triangle" w="med" len="med"/>
          </a:ln>
        </p:spPr>
      </p:cxnSp>
      <p:sp>
        <p:nvSpPr>
          <p:cNvPr id="178" name="Google Shape;178;p17"/>
          <p:cNvSpPr txBox="1"/>
          <p:nvPr/>
        </p:nvSpPr>
        <p:spPr>
          <a:xfrm>
            <a:off x="14370400" y="7500013"/>
            <a:ext cx="548100"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a:solidFill>
                  <a:schemeClr val="dk1"/>
                </a:solidFill>
              </a:rPr>
              <a:t>Yes</a:t>
            </a:r>
            <a:endParaRPr sz="1600"/>
          </a:p>
        </p:txBody>
      </p:sp>
      <p:cxnSp>
        <p:nvCxnSpPr>
          <p:cNvPr id="179" name="Google Shape;179;p17"/>
          <p:cNvCxnSpPr>
            <a:stCxn id="176" idx="1"/>
            <a:endCxn id="174" idx="3"/>
          </p:cNvCxnSpPr>
          <p:nvPr/>
        </p:nvCxnSpPr>
        <p:spPr>
          <a:xfrm rot="10800000">
            <a:off x="12982450" y="8563450"/>
            <a:ext cx="531300" cy="13200"/>
          </a:xfrm>
          <a:prstGeom prst="straightConnector1">
            <a:avLst/>
          </a:prstGeom>
          <a:noFill/>
          <a:ln w="28575" cap="flat" cmpd="sng">
            <a:solidFill>
              <a:schemeClr val="dk2"/>
            </a:solidFill>
            <a:prstDash val="solid"/>
            <a:round/>
            <a:headEnd type="none" w="med" len="med"/>
            <a:tailEnd type="triangle" w="med" len="med"/>
          </a:ln>
        </p:spPr>
      </p:cxnSp>
      <p:cxnSp>
        <p:nvCxnSpPr>
          <p:cNvPr id="180" name="Google Shape;180;p17"/>
          <p:cNvCxnSpPr/>
          <p:nvPr/>
        </p:nvCxnSpPr>
        <p:spPr>
          <a:xfrm rot="10800000" flipH="1">
            <a:off x="12994875" y="7124775"/>
            <a:ext cx="966300" cy="1110600"/>
          </a:xfrm>
          <a:prstGeom prst="straightConnector1">
            <a:avLst/>
          </a:prstGeom>
          <a:noFill/>
          <a:ln w="28575" cap="flat" cmpd="sng">
            <a:solidFill>
              <a:schemeClr val="dk2"/>
            </a:solidFill>
            <a:prstDash val="solid"/>
            <a:round/>
            <a:headEnd type="none" w="med" len="med"/>
            <a:tailEnd type="triangle" w="med" len="med"/>
          </a:ln>
        </p:spPr>
      </p:cxnSp>
      <p:sp>
        <p:nvSpPr>
          <p:cNvPr id="181" name="Google Shape;181;p17"/>
          <p:cNvSpPr txBox="1"/>
          <p:nvPr/>
        </p:nvSpPr>
        <p:spPr>
          <a:xfrm>
            <a:off x="12974050" y="8674038"/>
            <a:ext cx="548100"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a:solidFill>
                  <a:schemeClr val="dk1"/>
                </a:solidFill>
              </a:rPr>
              <a:t>Yes</a:t>
            </a:r>
            <a:endParaRPr sz="1600"/>
          </a:p>
        </p:txBody>
      </p:sp>
      <p:cxnSp>
        <p:nvCxnSpPr>
          <p:cNvPr id="182" name="Google Shape;182;p17"/>
          <p:cNvCxnSpPr>
            <a:stCxn id="176" idx="3"/>
          </p:cNvCxnSpPr>
          <p:nvPr/>
        </p:nvCxnSpPr>
        <p:spPr>
          <a:xfrm rot="10800000">
            <a:off x="14783350" y="7153750"/>
            <a:ext cx="443700" cy="1422900"/>
          </a:xfrm>
          <a:prstGeom prst="straightConnector1">
            <a:avLst/>
          </a:prstGeom>
          <a:noFill/>
          <a:ln w="28575" cap="flat" cmpd="sng">
            <a:solidFill>
              <a:schemeClr val="dk2"/>
            </a:solidFill>
            <a:prstDash val="solid"/>
            <a:round/>
            <a:headEnd type="none" w="med" len="med"/>
            <a:tailEnd type="triangle" w="med" len="med"/>
          </a:ln>
        </p:spPr>
      </p:cxnSp>
      <p:sp>
        <p:nvSpPr>
          <p:cNvPr id="183" name="Google Shape;183;p17"/>
          <p:cNvSpPr txBox="1"/>
          <p:nvPr/>
        </p:nvSpPr>
        <p:spPr>
          <a:xfrm>
            <a:off x="15089525" y="7806388"/>
            <a:ext cx="548100"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a:solidFill>
                  <a:schemeClr val="dk1"/>
                </a:solidFill>
              </a:rPr>
              <a:t>No</a:t>
            </a:r>
            <a:endParaRPr sz="1600"/>
          </a:p>
        </p:txBody>
      </p:sp>
      <p:sp>
        <p:nvSpPr>
          <p:cNvPr id="184" name="Google Shape;184;p17"/>
          <p:cNvSpPr txBox="1"/>
          <p:nvPr/>
        </p:nvSpPr>
        <p:spPr>
          <a:xfrm>
            <a:off x="10577075" y="5988475"/>
            <a:ext cx="697500"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a:solidFill>
                  <a:schemeClr val="dk1"/>
                </a:solidFill>
              </a:rPr>
              <a:t>Angles</a:t>
            </a:r>
            <a:endParaRPr sz="1600"/>
          </a:p>
        </p:txBody>
      </p:sp>
      <p:sp>
        <p:nvSpPr>
          <p:cNvPr id="185" name="Google Shape;185;p17"/>
          <p:cNvSpPr txBox="1"/>
          <p:nvPr/>
        </p:nvSpPr>
        <p:spPr>
          <a:xfrm>
            <a:off x="10610575" y="7073650"/>
            <a:ext cx="697500" cy="2462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sz="1600">
                <a:solidFill>
                  <a:schemeClr val="dk1"/>
                </a:solidFill>
              </a:rPr>
              <a:t>Quat.</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0"/>
          <p:cNvSpPr txBox="1">
            <a:spLocks noGrp="1"/>
          </p:cNvSpPr>
          <p:nvPr>
            <p:ph type="title"/>
          </p:nvPr>
        </p:nvSpPr>
        <p:spPr>
          <a:prstGeom prst="rect">
            <a:avLst/>
          </a:prstGeom>
          <a:noFill/>
          <a:ln>
            <a:noFill/>
          </a:ln>
        </p:spPr>
        <p:txBody>
          <a:bodyPr spcFirstLastPara="1" vert="horz" wrap="square" lIns="137138" tIns="68550" rIns="137138" bIns="68550" rtlCol="0" anchor="ctr" anchorCtr="0">
            <a:noAutofit/>
          </a:bodyPr>
          <a:lstStyle/>
          <a:p>
            <a:pPr algn="ctr">
              <a:lnSpc>
                <a:spcPct val="90000"/>
              </a:lnSpc>
              <a:buSzPts val="1400"/>
            </a:pPr>
            <a:r>
              <a:rPr lang="en-US" sz="5400" dirty="0"/>
              <a:t>Reality (M) Language</a:t>
            </a:r>
            <a:endParaRPr sz="5400" dirty="0"/>
          </a:p>
        </p:txBody>
      </p:sp>
      <p:sp>
        <p:nvSpPr>
          <p:cNvPr id="3" name="Content Placeholder 2">
            <a:extLst>
              <a:ext uri="{FF2B5EF4-FFF2-40B4-BE49-F238E27FC236}">
                <a16:creationId xmlns:a16="http://schemas.microsoft.com/office/drawing/2014/main" id="{302C0F83-802F-5B6C-D02E-D369AB52CE8B}"/>
              </a:ext>
            </a:extLst>
          </p:cNvPr>
          <p:cNvSpPr>
            <a:spLocks noGrp="1"/>
          </p:cNvSpPr>
          <p:nvPr>
            <p:ph type="body" idx="16"/>
          </p:nvPr>
        </p:nvSpPr>
        <p:spPr/>
        <p:txBody>
          <a:bodyPr>
            <a:normAutofit/>
          </a:bodyPr>
          <a:lstStyle/>
          <a:p>
            <a:r>
              <a:rPr lang="en-US" dirty="0"/>
              <a:t>PLACEHOLDER</a:t>
            </a:r>
          </a:p>
          <a:p>
            <a:endParaRPr lang="en-US" dirty="0"/>
          </a:p>
        </p:txBody>
      </p:sp>
      <p:sp>
        <p:nvSpPr>
          <p:cNvPr id="2" name="TextBox 1">
            <a:extLst>
              <a:ext uri="{FF2B5EF4-FFF2-40B4-BE49-F238E27FC236}">
                <a16:creationId xmlns:a16="http://schemas.microsoft.com/office/drawing/2014/main" id="{7D47A4FF-72FB-4505-6753-B3334CD67AD8}"/>
              </a:ext>
            </a:extLst>
          </p:cNvPr>
          <p:cNvSpPr txBox="1"/>
          <p:nvPr/>
        </p:nvSpPr>
        <p:spPr>
          <a:xfrm rot="1125001">
            <a:off x="14927786" y="909294"/>
            <a:ext cx="3000375" cy="1092607"/>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1828754" hangingPunct="0"/>
            <a:r>
              <a:rPr lang="en-US" sz="3300" dirty="0">
                <a:solidFill>
                  <a:srgbClr val="FF0000"/>
                </a:solidFill>
                <a:latin typeface="Arial" panose="020B0604020202020204" pitchFamily="34" charset="0"/>
                <a:ea typeface="Mont Book"/>
                <a:cs typeface="Arial" panose="020B0604020202020204" pitchFamily="34" charset="0"/>
                <a:sym typeface="Mont Book"/>
              </a:rPr>
              <a:t>NEXT STEPS?</a:t>
            </a:r>
            <a:br>
              <a:rPr lang="en-US" sz="3300" dirty="0">
                <a:solidFill>
                  <a:srgbClr val="FF0000"/>
                </a:solidFill>
                <a:latin typeface="Arial" panose="020B0604020202020204" pitchFamily="34" charset="0"/>
                <a:ea typeface="Mont Book"/>
                <a:cs typeface="Arial" panose="020B0604020202020204" pitchFamily="34" charset="0"/>
                <a:sym typeface="Mont Book"/>
              </a:rPr>
            </a:br>
            <a:r>
              <a:rPr lang="en-US" sz="3300" dirty="0">
                <a:solidFill>
                  <a:srgbClr val="FF0000"/>
                </a:solidFill>
                <a:latin typeface="Arial" panose="020B0604020202020204" pitchFamily="34" charset="0"/>
                <a:ea typeface="Mont Book"/>
                <a:cs typeface="Arial" panose="020B0604020202020204" pitchFamily="34" charset="0"/>
                <a:sym typeface="Mont Book"/>
              </a:rPr>
              <a:t>Josh?</a:t>
            </a:r>
          </a:p>
        </p:txBody>
      </p:sp>
    </p:spTree>
    <p:extLst>
      <p:ext uri="{BB962C8B-B14F-4D97-AF65-F5344CB8AC3E}">
        <p14:creationId xmlns:p14="http://schemas.microsoft.com/office/powerpoint/2010/main" val="2882676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40"/>
          <p:cNvSpPr txBox="1">
            <a:spLocks noGrp="1"/>
          </p:cNvSpPr>
          <p:nvPr>
            <p:ph type="ftr" idx="4294967295"/>
          </p:nvPr>
        </p:nvSpPr>
        <p:spPr>
          <a:xfrm>
            <a:off x="11887200" y="9829800"/>
            <a:ext cx="6400800" cy="342900"/>
          </a:xfrm>
          <a:prstGeom prst="rect">
            <a:avLst/>
          </a:prstGeom>
          <a:noFill/>
          <a:ln>
            <a:noFill/>
          </a:ln>
        </p:spPr>
        <p:txBody>
          <a:bodyPr spcFirstLastPara="1" vert="horz" wrap="square" lIns="137138" tIns="68550" rIns="137138" bIns="68550" rtlCol="0" anchor="t" anchorCtr="0">
            <a:noAutofit/>
          </a:bodyPr>
          <a:lstStyle/>
          <a:p>
            <a:pPr>
              <a:buSzPts val="1400"/>
            </a:pPr>
            <a:r>
              <a:rPr lang="en-US" sz="2000" dirty="0">
                <a:latin typeface="Arial" panose="020B0604020202020204" pitchFamily="34" charset="0"/>
                <a:cs typeface="Arial" panose="020B0604020202020204" pitchFamily="34" charset="0"/>
              </a:rPr>
              <a:t>Copyright © 2025 Open Geospatial Consortium</a:t>
            </a:r>
            <a:endParaRPr sz="20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C95D707-3B62-0F98-1026-E09D42068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25" y="219292"/>
            <a:ext cx="17523349" cy="10067708"/>
          </a:xfrm>
          <a:prstGeom prst="rect">
            <a:avLst/>
          </a:prstGeom>
        </p:spPr>
      </p:pic>
    </p:spTree>
    <p:extLst>
      <p:ext uri="{BB962C8B-B14F-4D97-AF65-F5344CB8AC3E}">
        <p14:creationId xmlns:p14="http://schemas.microsoft.com/office/powerpoint/2010/main" val="3773882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2" name="Text Placeholder 1">
            <a:extLst>
              <a:ext uri="{FF2B5EF4-FFF2-40B4-BE49-F238E27FC236}">
                <a16:creationId xmlns:a16="http://schemas.microsoft.com/office/drawing/2014/main" id="{D4CD2C71-1ADE-D97D-9167-35D0918D70FA}"/>
              </a:ext>
            </a:extLst>
          </p:cNvPr>
          <p:cNvSpPr>
            <a:spLocks noGrp="1"/>
          </p:cNvSpPr>
          <p:nvPr>
            <p:ph type="body" idx="15"/>
          </p:nvPr>
        </p:nvSpPr>
        <p:spPr/>
        <p:txBody>
          <a:bodyPr/>
          <a:lstStyle/>
          <a:p>
            <a:pPr marL="342900" indent="-342900">
              <a:buFont typeface="Arial" panose="020B0604020202020204" pitchFamily="34" charset="0"/>
              <a:buChar char="•"/>
            </a:pPr>
            <a:r>
              <a:rPr lang="en-US" sz="4800" dirty="0"/>
              <a:t>17 registered and approximately 15 people attended</a:t>
            </a:r>
          </a:p>
          <a:p>
            <a:pPr marL="800100" lvl="1" indent="-342900">
              <a:buFont typeface="Arial" panose="020B0604020202020204" pitchFamily="34" charset="0"/>
              <a:buChar char="•"/>
            </a:pPr>
            <a:r>
              <a:rPr lang="en-US" sz="4100" dirty="0">
                <a:solidFill>
                  <a:schemeClr val="tx1"/>
                </a:solidFill>
              </a:rPr>
              <a:t>Identified new potential contributor: Pedro Cruz (</a:t>
            </a:r>
            <a:r>
              <a:rPr lang="en-US" sz="4100" dirty="0" err="1">
                <a:solidFill>
                  <a:schemeClr val="tx1"/>
                </a:solidFill>
              </a:rPr>
              <a:t>MeshMap</a:t>
            </a:r>
            <a:r>
              <a:rPr lang="en-US" sz="4100" dirty="0">
                <a:solidFill>
                  <a:schemeClr val="tx1"/>
                </a:solidFill>
              </a:rPr>
              <a:t>)</a:t>
            </a:r>
          </a:p>
          <a:p>
            <a:pPr marL="342900" indent="-342900">
              <a:buFont typeface="Arial" panose="020B0604020202020204" pitchFamily="34" charset="0"/>
              <a:buChar char="•"/>
            </a:pPr>
            <a:r>
              <a:rPr lang="en-US" sz="4800" dirty="0"/>
              <a:t>Recording with Timestamps was prepared by Forum staff and </a:t>
            </a:r>
            <a:r>
              <a:rPr lang="en-US" sz="4800" dirty="0">
                <a:hlinkClick r:id="rId3"/>
              </a:rPr>
              <a:t>published on YouTube</a:t>
            </a:r>
            <a:endParaRPr lang="en-US" sz="4800" dirty="0"/>
          </a:p>
          <a:p>
            <a:pPr marL="342900" indent="-342900">
              <a:buFont typeface="Arial" panose="020B0604020202020204" pitchFamily="34" charset="0"/>
              <a:buChar char="•"/>
            </a:pPr>
            <a:r>
              <a:rPr lang="en-US" sz="4800" dirty="0">
                <a:solidFill>
                  <a:schemeClr val="tx1"/>
                </a:solidFill>
              </a:rPr>
              <a:t>Good discussions on all three WPs</a:t>
            </a:r>
          </a:p>
          <a:p>
            <a:pPr marL="800100" lvl="1" indent="-342900">
              <a:buFont typeface="Arial" panose="020B0604020202020204" pitchFamily="34" charset="0"/>
              <a:buChar char="•"/>
            </a:pPr>
            <a:r>
              <a:rPr lang="en-US" sz="4100" dirty="0">
                <a:solidFill>
                  <a:schemeClr val="tx1"/>
                </a:solidFill>
              </a:rPr>
              <a:t>Time </a:t>
            </a:r>
          </a:p>
          <a:p>
            <a:pPr marL="800100" lvl="1" indent="-342900">
              <a:buFont typeface="Arial" panose="020B0604020202020204" pitchFamily="34" charset="0"/>
              <a:buChar char="•"/>
            </a:pPr>
            <a:r>
              <a:rPr lang="en-US" sz="4100" dirty="0">
                <a:solidFill>
                  <a:schemeClr val="tx1"/>
                </a:solidFill>
              </a:rPr>
              <a:t>Uncertainty</a:t>
            </a:r>
          </a:p>
          <a:p>
            <a:pPr marL="800100" lvl="1" indent="-342900">
              <a:buFont typeface="Arial" panose="020B0604020202020204" pitchFamily="34" charset="0"/>
              <a:buChar char="•"/>
            </a:pPr>
            <a:r>
              <a:rPr lang="en-US" sz="4100" dirty="0">
                <a:solidFill>
                  <a:schemeClr val="tx1"/>
                </a:solidFill>
              </a:rPr>
              <a:t>VPS support</a:t>
            </a:r>
          </a:p>
          <a:p>
            <a:pPr marL="800100" lvl="1" indent="-342900">
              <a:buFont typeface="Arial" panose="020B0604020202020204" pitchFamily="34" charset="0"/>
              <a:buChar char="•"/>
            </a:pPr>
            <a:endParaRPr lang="en-US" sz="4100" dirty="0">
              <a:solidFill>
                <a:schemeClr val="tx1"/>
              </a:solidFill>
            </a:endParaRPr>
          </a:p>
        </p:txBody>
      </p:sp>
      <p:sp>
        <p:nvSpPr>
          <p:cNvPr id="593" name="Google Shape;593;p40"/>
          <p:cNvSpPr txBox="1">
            <a:spLocks noGrp="1"/>
          </p:cNvSpPr>
          <p:nvPr>
            <p:ph type="ftr" idx="4294967295"/>
          </p:nvPr>
        </p:nvSpPr>
        <p:spPr>
          <a:xfrm>
            <a:off x="11887200" y="9829800"/>
            <a:ext cx="6400800" cy="342900"/>
          </a:xfrm>
          <a:prstGeom prst="rect">
            <a:avLst/>
          </a:prstGeom>
          <a:noFill/>
          <a:ln>
            <a:noFill/>
          </a:ln>
        </p:spPr>
        <p:txBody>
          <a:bodyPr spcFirstLastPara="1" vert="horz" wrap="square" lIns="137138" tIns="68550" rIns="137138" bIns="68550" rtlCol="0" anchor="t" anchorCtr="0">
            <a:noAutofit/>
          </a:bodyPr>
          <a:lstStyle/>
          <a:p>
            <a:pPr>
              <a:buSzPts val="1400"/>
            </a:pPr>
            <a:r>
              <a:rPr lang="en-US" sz="2000" dirty="0">
                <a:latin typeface="Arial" panose="020B0604020202020204" pitchFamily="34" charset="0"/>
                <a:cs typeface="Arial" panose="020B0604020202020204" pitchFamily="34" charset="0"/>
              </a:rPr>
              <a:t>Copyright © 2025 Open Geospatial Consortium</a:t>
            </a:r>
            <a:endParaRPr sz="2000" dirty="0">
              <a:latin typeface="Arial" panose="020B0604020202020204" pitchFamily="34" charset="0"/>
              <a:cs typeface="Arial" panose="020B0604020202020204" pitchFamily="34" charset="0"/>
            </a:endParaRPr>
          </a:p>
        </p:txBody>
      </p:sp>
      <p:sp>
        <p:nvSpPr>
          <p:cNvPr id="7" name="Title 2">
            <a:extLst>
              <a:ext uri="{FF2B5EF4-FFF2-40B4-BE49-F238E27FC236}">
                <a16:creationId xmlns:a16="http://schemas.microsoft.com/office/drawing/2014/main" id="{FFA997D2-02D5-5C5D-751F-EB2CF34EFBDE}"/>
              </a:ext>
            </a:extLst>
          </p:cNvPr>
          <p:cNvSpPr txBox="1">
            <a:spLocks/>
          </p:cNvSpPr>
          <p:nvPr/>
        </p:nvSpPr>
        <p:spPr>
          <a:xfrm>
            <a:off x="960510" y="795133"/>
            <a:ext cx="13182600" cy="916055"/>
          </a:xfrm>
          <a:prstGeom prst="rect">
            <a:avLst/>
          </a:prstGeom>
        </p:spPr>
        <p:txBody>
          <a:bodyPr vert="horz" lIns="91440" tIns="45720" rIns="91440" bIns="45720" rtlCol="0" anchor="t">
            <a:normAutofit fontScale="97500"/>
          </a:bodyPr>
          <a:lstStyle>
            <a:lvl1pPr algn="l" defTabSz="914400" rtl="0" eaLnBrk="1" latinLnBrk="0" hangingPunct="1">
              <a:lnSpc>
                <a:spcPts val="4700"/>
              </a:lnSpc>
              <a:spcBef>
                <a:spcPct val="0"/>
              </a:spcBef>
              <a:buNone/>
              <a:defRPr sz="5500" b="0" i="0" kern="1200">
                <a:solidFill>
                  <a:srgbClr val="263BD3"/>
                </a:solidFill>
                <a:latin typeface="Aptos" panose="020B0004020202020204" pitchFamily="34" charset="0"/>
                <a:ea typeface="+mj-ea"/>
                <a:cs typeface="+mj-cs"/>
              </a:defRPr>
            </a:lvl1pPr>
          </a:lstStyle>
          <a:p>
            <a:r>
              <a:rPr lang="en-US" dirty="0"/>
              <a:t>Outcomes</a:t>
            </a:r>
          </a:p>
        </p:txBody>
      </p:sp>
    </p:spTree>
    <p:extLst>
      <p:ext uri="{BB962C8B-B14F-4D97-AF65-F5344CB8AC3E}">
        <p14:creationId xmlns:p14="http://schemas.microsoft.com/office/powerpoint/2010/main" val="3625560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76686-199F-D157-101C-B30360B028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D4E3FCE-A940-C4F9-CC30-ECFD5A1DDD50}"/>
              </a:ext>
            </a:extLst>
          </p:cNvPr>
          <p:cNvSpPr>
            <a:spLocks noGrp="1"/>
          </p:cNvSpPr>
          <p:nvPr>
            <p:ph type="body" idx="16"/>
          </p:nvPr>
        </p:nvSpPr>
        <p:spPr>
          <a:xfrm>
            <a:off x="916034" y="1638300"/>
            <a:ext cx="16573356" cy="8305800"/>
          </a:xfrm>
        </p:spPr>
        <p:txBody>
          <a:bodyPr/>
          <a:lstStyle/>
          <a:p>
            <a:r>
              <a:rPr lang="en-US" dirty="0"/>
              <a:t>A component is a datatype or a class</a:t>
            </a:r>
          </a:p>
          <a:p>
            <a:pPr lvl="1"/>
            <a:r>
              <a:rPr lang="en-US" dirty="0"/>
              <a:t>justified by a use case</a:t>
            </a:r>
          </a:p>
          <a:p>
            <a:pPr lvl="1"/>
            <a:r>
              <a:rPr lang="en-US" dirty="0"/>
              <a:t>conceptually in scope</a:t>
            </a:r>
          </a:p>
          <a:p>
            <a:pPr lvl="1"/>
            <a:r>
              <a:rPr lang="en-US" dirty="0"/>
              <a:t>with a machine-readable schema – I am trying to make JSON-Schema do the job, but I would not yet say that I am winning the battle to avoid starting with UML.</a:t>
            </a:r>
          </a:p>
          <a:p>
            <a:r>
              <a:rPr lang="en-US" dirty="0"/>
              <a:t>The values of a datatype or properties of a class need required ability to represent whatever it is  that they communicate. So JSON Numbers are useless as a specification. I am experimenting with the JSON-Schema “format” property but the AI workers in my toolchain do not yet respect my wishes.</a:t>
            </a:r>
          </a:p>
          <a:p>
            <a:r>
              <a:rPr lang="en-US" dirty="0"/>
              <a:t>There were twenty-five proposed components in four groups: </a:t>
            </a:r>
          </a:p>
          <a:p>
            <a:pPr lvl="1"/>
            <a:r>
              <a:rPr lang="en-US" dirty="0"/>
              <a:t>Core, </a:t>
            </a:r>
          </a:p>
          <a:p>
            <a:pPr lvl="1"/>
            <a:r>
              <a:rPr lang="en-US" dirty="0"/>
              <a:t>Time Coordinate, </a:t>
            </a:r>
          </a:p>
          <a:p>
            <a:pPr lvl="1"/>
            <a:r>
              <a:rPr lang="en-US" dirty="0"/>
              <a:t>Uncertainty, </a:t>
            </a:r>
          </a:p>
          <a:p>
            <a:pPr lvl="1"/>
            <a:r>
              <a:rPr lang="en-US" dirty="0"/>
              <a:t>Visual Positioning Support</a:t>
            </a:r>
          </a:p>
          <a:p>
            <a:pPr marL="0" indent="0">
              <a:buNone/>
            </a:pPr>
            <a:endParaRPr lang="en-US" dirty="0"/>
          </a:p>
        </p:txBody>
      </p:sp>
      <p:sp>
        <p:nvSpPr>
          <p:cNvPr id="3" name="Title 2">
            <a:extLst>
              <a:ext uri="{FF2B5EF4-FFF2-40B4-BE49-F238E27FC236}">
                <a16:creationId xmlns:a16="http://schemas.microsoft.com/office/drawing/2014/main" id="{EC338232-6DD2-B351-5C12-F62009F85161}"/>
              </a:ext>
            </a:extLst>
          </p:cNvPr>
          <p:cNvSpPr>
            <a:spLocks noGrp="1"/>
          </p:cNvSpPr>
          <p:nvPr>
            <p:ph type="title"/>
          </p:nvPr>
        </p:nvSpPr>
        <p:spPr/>
        <p:txBody>
          <a:bodyPr/>
          <a:lstStyle/>
          <a:p>
            <a:r>
              <a:rPr lang="en-US" dirty="0">
                <a:latin typeface="Aptos"/>
              </a:rPr>
              <a:t>Components</a:t>
            </a:r>
            <a:endParaRPr lang="en-US" dirty="0"/>
          </a:p>
        </p:txBody>
      </p:sp>
    </p:spTree>
    <p:extLst>
      <p:ext uri="{BB962C8B-B14F-4D97-AF65-F5344CB8AC3E}">
        <p14:creationId xmlns:p14="http://schemas.microsoft.com/office/powerpoint/2010/main" val="1589619579"/>
      </p:ext>
    </p:extLst>
  </p:cSld>
  <p:clrMapOvr>
    <a:masterClrMapping/>
  </p:clrMapOvr>
</p:sld>
</file>

<file path=ppt/theme/theme1.xml><?xml version="1.0" encoding="utf-8"?>
<a:theme xmlns:a="http://schemas.openxmlformats.org/drawingml/2006/main" name="Office Theme">
  <a:themeElements>
    <a:clrScheme name="OGC Colours final">
      <a:dk1>
        <a:srgbClr val="000000"/>
      </a:dk1>
      <a:lt1>
        <a:srgbClr val="FFFFFF"/>
      </a:lt1>
      <a:dk2>
        <a:srgbClr val="1F497D"/>
      </a:dk2>
      <a:lt2>
        <a:srgbClr val="E3EFFC"/>
      </a:lt2>
      <a:accent1>
        <a:srgbClr val="1A2483"/>
      </a:accent1>
      <a:accent2>
        <a:srgbClr val="3B43FF"/>
      </a:accent2>
      <a:accent3>
        <a:srgbClr val="D6E832"/>
      </a:accent3>
      <a:accent4>
        <a:srgbClr val="92DEFF"/>
      </a:accent4>
      <a:accent5>
        <a:srgbClr val="BAD6FF"/>
      </a:accent5>
      <a:accent6>
        <a:srgbClr val="AAB50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esktop version - PPT MASTER" id="{7FEBD1E3-3883-9049-8AF0-44F39D7ACA2B}" vid="{45FF2EAE-8C52-A747-9309-B2C3AB4E5F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d591f4a-b750-44ad-8ebf-06d36ba90675" xsi:nil="true"/>
    <lcf76f155ced4ddcb4097134ff3c332f xmlns="d6fbc86c-d850-4140-ac77-9d31bd829bd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E9E3310CD124948B4E279413993BB0E" ma:contentTypeVersion="12" ma:contentTypeDescription="Create a new document." ma:contentTypeScope="" ma:versionID="fc8b863ec1056c56ffffe257a51936bd">
  <xsd:schema xmlns:xsd="http://www.w3.org/2001/XMLSchema" xmlns:xs="http://www.w3.org/2001/XMLSchema" xmlns:p="http://schemas.microsoft.com/office/2006/metadata/properties" xmlns:ns2="d6fbc86c-d850-4140-ac77-9d31bd829bdd" xmlns:ns3="9d591f4a-b750-44ad-8ebf-06d36ba90675" targetNamespace="http://schemas.microsoft.com/office/2006/metadata/properties" ma:root="true" ma:fieldsID="d5fd8e07813858ef482eb847c5c0745f" ns2:_="" ns3:_="">
    <xsd:import namespace="d6fbc86c-d850-4140-ac77-9d31bd829bdd"/>
    <xsd:import namespace="9d591f4a-b750-44ad-8ebf-06d36ba9067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fbc86c-d850-4140-ac77-9d31bd829b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2e216777-a1e1-495c-93e8-2566215d5276"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591f4a-b750-44ad-8ebf-06d36ba90675"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c77d112-1c04-4fa5-a3ca-824683e69c49}" ma:internalName="TaxCatchAll" ma:showField="CatchAllData" ma:web="9d591f4a-b750-44ad-8ebf-06d36ba906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24EC57-0D7D-4A60-AA29-9C87B6AFBD34}">
  <ds:schemaRefs>
    <ds:schemaRef ds:uri="http://schemas.microsoft.com/office/2006/metadata/properties"/>
    <ds:schemaRef ds:uri="http://schemas.microsoft.com/office/infopath/2007/PartnerControls"/>
    <ds:schemaRef ds:uri="9d591f4a-b750-44ad-8ebf-06d36ba90675"/>
    <ds:schemaRef ds:uri="d6fbc86c-d850-4140-ac77-9d31bd829bdd"/>
  </ds:schemaRefs>
</ds:datastoreItem>
</file>

<file path=customXml/itemProps2.xml><?xml version="1.0" encoding="utf-8"?>
<ds:datastoreItem xmlns:ds="http://schemas.openxmlformats.org/officeDocument/2006/customXml" ds:itemID="{FC50D1FC-052B-484F-B224-939D165EDB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fbc86c-d850-4140-ac77-9d31bd829bdd"/>
    <ds:schemaRef ds:uri="9d591f4a-b750-44ad-8ebf-06d36ba906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385D7B-68CF-418B-B666-639349DA20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14562</TotalTime>
  <Words>1470</Words>
  <Application>Microsoft Macintosh PowerPoint</Application>
  <PresentationFormat>Custom</PresentationFormat>
  <Paragraphs>190</Paragraphs>
  <Slides>23</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Mont Book</vt:lpstr>
      <vt:lpstr>Aptos Display</vt:lpstr>
      <vt:lpstr>Lato</vt:lpstr>
      <vt:lpstr>Aptos</vt:lpstr>
      <vt:lpstr>Arial</vt:lpstr>
      <vt:lpstr>Helvetica</vt:lpstr>
      <vt:lpstr>Calibri</vt:lpstr>
      <vt:lpstr>Office Theme</vt:lpstr>
      <vt:lpstr>1_Office Theme</vt:lpstr>
      <vt:lpstr>PowerPoint Presentation</vt:lpstr>
      <vt:lpstr>Agenda</vt:lpstr>
      <vt:lpstr>Upcoming SWG Meetings</vt:lpstr>
      <vt:lpstr>Cesium Developer Conference  June 23-25, Philadelphia, USA</vt:lpstr>
      <vt:lpstr>Implementing OGC GeoPose</vt:lpstr>
      <vt:lpstr>Reality (M) Language</vt:lpstr>
      <vt:lpstr>PowerPoint Presentation</vt:lpstr>
      <vt:lpstr>PowerPoint Presentation</vt:lpstr>
      <vt:lpstr>Components</vt:lpstr>
      <vt:lpstr>Review of Components by WP</vt:lpstr>
      <vt:lpstr>Core Components Before and After</vt:lpstr>
      <vt:lpstr>Time Coordinate Components - Before</vt:lpstr>
      <vt:lpstr>Time Coordinate Components - After</vt:lpstr>
      <vt:lpstr>Uncertainty Components - Before</vt:lpstr>
      <vt:lpstr>Uncertainty Components - After</vt:lpstr>
      <vt:lpstr>Uncertainty Components – PositionUncertaintyEllipsoid</vt:lpstr>
      <vt:lpstr>Uncertainty Components – OrientationUncertaintyAngles</vt:lpstr>
      <vt:lpstr>Image Element Components – Before and After (Mostly from OSCP GeoPose Protocol)</vt:lpstr>
      <vt:lpstr>GeoPose 1.X Status</vt:lpstr>
      <vt:lpstr>WP 1 GeoPose Components &amp; Componentized GeoPose</vt:lpstr>
      <vt:lpstr>GeoPose 1.1 JSON Encoding</vt:lpstr>
      <vt:lpstr>WP5: Time Questions -&gt; See Proposal</vt:lpstr>
      <vt:lpstr>Developing October 27 GeoPose Summit in Boulder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Minimalist Brand Strategy Presentation</dc:title>
  <dc:creator>Carl S Smyth</dc:creator>
  <cp:lastModifiedBy>cperey</cp:lastModifiedBy>
  <cp:revision>220</cp:revision>
  <dcterms:created xsi:type="dcterms:W3CDTF">2006-08-16T00:00:00Z</dcterms:created>
  <dcterms:modified xsi:type="dcterms:W3CDTF">2025-07-05T14:18:52Z</dcterms:modified>
  <dc:identifier>DAGYbemYEzg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0x0101002E9E3310CD124948B4E279413993BB0E</vt:lpwstr>
  </property>
  <property fmtid="{D5CDD505-2E9C-101B-9397-08002B2CF9AE}" pid="3" name="MediaServiceImageTags">
    <vt:lpwstr/>
  </property>
</Properties>
</file>